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Josefin Slab"/>
      <p:regular r:id="rId33"/>
      <p:bold r:id="rId34"/>
      <p:italic r:id="rId35"/>
      <p:boldItalic r:id="rId36"/>
    </p:embeddedFont>
    <p:embeddedFont>
      <p:font typeface="Anton"/>
      <p:regular r:id="rId37"/>
    </p:embeddedFont>
    <p:embeddedFont>
      <p:font typeface="Staatliches"/>
      <p:regular r:id="rId38"/>
    </p:embeddedFont>
    <p:embeddedFont>
      <p:font typeface="Anaheim"/>
      <p:regular r:id="rId39"/>
    </p:embeddedFont>
    <p:embeddedFont>
      <p:font typeface="Abel"/>
      <p:regular r:id="rId40"/>
    </p:embeddedFont>
    <p:embeddedFont>
      <p:font typeface="Josefin Sans"/>
      <p:regular r:id="rId41"/>
      <p:bold r:id="rId42"/>
      <p:italic r:id="rId43"/>
      <p:boldItalic r:id="rId44"/>
    </p:embeddedFont>
    <p:embeddedFont>
      <p:font typeface="Unica One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  <p15:guide id="4" orient="horz" pos="12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AEB70D-D5E1-48C5-B28F-10A0EB75AE91}">
  <a:tblStyle styleId="{8AAEB70D-D5E1-48C5-B28F-10A0EB75AE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27"/>
        <p:guide pos="2971" orient="horz"/>
        <p:guide pos="2880"/>
        <p:guide pos="120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bel-regular.fntdata"/><Relationship Id="rId20" Type="http://schemas.openxmlformats.org/officeDocument/2006/relationships/slide" Target="slides/slide14.xml"/><Relationship Id="rId42" Type="http://schemas.openxmlformats.org/officeDocument/2006/relationships/font" Target="fonts/JosefinSans-bold.fntdata"/><Relationship Id="rId41" Type="http://schemas.openxmlformats.org/officeDocument/2006/relationships/font" Target="fonts/JosefinSans-regular.fntdata"/><Relationship Id="rId22" Type="http://schemas.openxmlformats.org/officeDocument/2006/relationships/slide" Target="slides/slide16.xml"/><Relationship Id="rId44" Type="http://schemas.openxmlformats.org/officeDocument/2006/relationships/font" Target="fonts/JosefinSans-boldItalic.fntdata"/><Relationship Id="rId21" Type="http://schemas.openxmlformats.org/officeDocument/2006/relationships/slide" Target="slides/slide15.xml"/><Relationship Id="rId43" Type="http://schemas.openxmlformats.org/officeDocument/2006/relationships/font" Target="fonts/JosefinSans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UnicaO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JosefinSlab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JosefinSlab-italic.fntdata"/><Relationship Id="rId12" Type="http://schemas.openxmlformats.org/officeDocument/2006/relationships/slide" Target="slides/slide6.xml"/><Relationship Id="rId34" Type="http://schemas.openxmlformats.org/officeDocument/2006/relationships/font" Target="fonts/JosefinSlab-bold.fntdata"/><Relationship Id="rId15" Type="http://schemas.openxmlformats.org/officeDocument/2006/relationships/slide" Target="slides/slide9.xml"/><Relationship Id="rId37" Type="http://schemas.openxmlformats.org/officeDocument/2006/relationships/font" Target="fonts/Anton-regular.fntdata"/><Relationship Id="rId14" Type="http://schemas.openxmlformats.org/officeDocument/2006/relationships/slide" Target="slides/slide8.xml"/><Relationship Id="rId36" Type="http://schemas.openxmlformats.org/officeDocument/2006/relationships/font" Target="fonts/JosefinSlab-boldItalic.fntdata"/><Relationship Id="rId17" Type="http://schemas.openxmlformats.org/officeDocument/2006/relationships/slide" Target="slides/slide11.xml"/><Relationship Id="rId39" Type="http://schemas.openxmlformats.org/officeDocument/2006/relationships/font" Target="fonts/Anaheim-regular.fntdata"/><Relationship Id="rId16" Type="http://schemas.openxmlformats.org/officeDocument/2006/relationships/slide" Target="slides/slide10.xml"/><Relationship Id="rId38" Type="http://schemas.openxmlformats.org/officeDocument/2006/relationships/font" Target="fonts/Staatliche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157b0a9838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157b0a9838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157b0a9838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157b0a9838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1157b0a9838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8" name="Google Shape;1308;g1157b0a9838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1157b0a9838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1157b0a9838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1157b0a9838_0_1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1157b0a9838_0_1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1157b0a9838_0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1157b0a9838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1" name="Google Shape;1771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157b0a9838_0_1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1157b0a9838_0_1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157b0a9838_0_2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157b0a9838_0_2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1157b0a9838_0_2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1157b0a9838_0_2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1157b0a9838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3" name="Google Shape;2233;g1157b0a9838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564156046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564156046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1157f1327cb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3" name="Google Shape;2413;g1157f1327c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g1157f1327cb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3" name="Google Shape;2563;g1157f1327cb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g1157f1327c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1" name="Google Shape;2661;g1157f1327c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157f1327cb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157f1327cb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g1157b0a9838_0_2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4" name="Google Shape;2944;g1157b0a9838_0_2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157b0a9838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157b0a9838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2627eba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2627eba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7d11bbb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7d11bbb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57b0a983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57b0a983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157b0a9838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157b0a9838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57b0a9838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57b0a9838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1157b0a9838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1157b0a9838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65" name="Google Shape;65;p11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66" name="Google Shape;66;p11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idx="2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2"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4"/>
          <p:cNvSpPr txBox="1"/>
          <p:nvPr>
            <p:ph idx="4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5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4"/>
          <p:cNvSpPr txBox="1"/>
          <p:nvPr>
            <p:ph idx="6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7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9" name="Google Shape;89;p14"/>
          <p:cNvSpPr txBox="1"/>
          <p:nvPr>
            <p:ph idx="8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0" name="Google Shape;90;p14"/>
          <p:cNvSpPr txBox="1"/>
          <p:nvPr>
            <p:ph idx="9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4"/>
          <p:cNvSpPr txBox="1"/>
          <p:nvPr>
            <p:ph idx="13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2" name="Google Shape;92;p14"/>
          <p:cNvSpPr txBox="1"/>
          <p:nvPr>
            <p:ph idx="14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4"/>
          <p:cNvSpPr txBox="1"/>
          <p:nvPr>
            <p:ph idx="15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5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6" name="Google Shape;116;p18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8" name="Google Shape;118;p18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8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5" name="Google Shape;125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n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6"/>
          <p:cNvSpPr txBox="1"/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4981725" y="1001750"/>
            <a:ext cx="3029400" cy="2370300"/>
          </a:xfrm>
          <a:prstGeom prst="roundRect">
            <a:avLst>
              <a:gd fmla="val 147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" name="Google Shape;133;p22"/>
          <p:cNvGrpSpPr/>
          <p:nvPr/>
        </p:nvGrpSpPr>
        <p:grpSpPr>
          <a:xfrm>
            <a:off x="4969574" y="815850"/>
            <a:ext cx="3029365" cy="2547136"/>
            <a:chOff x="4741999" y="986350"/>
            <a:chExt cx="3029365" cy="2547136"/>
          </a:xfrm>
        </p:grpSpPr>
        <p:sp>
          <p:nvSpPr>
            <p:cNvPr id="134" name="Google Shape;134;p22"/>
            <p:cNvSpPr/>
            <p:nvPr/>
          </p:nvSpPr>
          <p:spPr>
            <a:xfrm>
              <a:off x="4742978" y="1175558"/>
              <a:ext cx="3028387" cy="2357928"/>
            </a:xfrm>
            <a:custGeom>
              <a:rect b="b" l="l" r="r" t="t"/>
              <a:pathLst>
                <a:path extrusionOk="0" h="53745" w="69027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5574260" y="2190926"/>
              <a:ext cx="5265" cy="1142615"/>
            </a:xfrm>
            <a:custGeom>
              <a:rect b="b" l="l" r="r" t="t"/>
              <a:pathLst>
                <a:path extrusionOk="0" h="26044" w="12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6886640" y="2190926"/>
              <a:ext cx="5001" cy="1142615"/>
            </a:xfrm>
            <a:custGeom>
              <a:rect b="b" l="l" r="r" t="t"/>
              <a:pathLst>
                <a:path extrusionOk="0" h="26044" w="114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2"/>
            <p:cNvSpPr/>
            <p:nvPr/>
          </p:nvSpPr>
          <p:spPr>
            <a:xfrm>
              <a:off x="6022366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>
              <a:off x="7401651" y="1872856"/>
              <a:ext cx="5177" cy="1460691"/>
            </a:xfrm>
            <a:custGeom>
              <a:rect b="b" l="l" r="r" t="t"/>
              <a:pathLst>
                <a:path extrusionOk="0" h="33294" w="118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6415194" y="1647223"/>
              <a:ext cx="5221" cy="1686327"/>
            </a:xfrm>
            <a:custGeom>
              <a:rect b="b" l="l" r="r" t="t"/>
              <a:pathLst>
                <a:path extrusionOk="0" h="38437" w="119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6406946" y="1636475"/>
              <a:ext cx="21541" cy="21322"/>
            </a:xfrm>
            <a:custGeom>
              <a:rect b="b" l="l" r="r" t="t"/>
              <a:pathLst>
                <a:path extrusionOk="0" h="486" w="491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4916447" y="2115949"/>
              <a:ext cx="2589355" cy="652691"/>
            </a:xfrm>
            <a:custGeom>
              <a:rect b="b" l="l" r="r" t="t"/>
              <a:pathLst>
                <a:path extrusionOk="0" h="14877" w="5902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5106104" y="1442255"/>
              <a:ext cx="527304" cy="29395"/>
            </a:xfrm>
            <a:custGeom>
              <a:rect b="b" l="l" r="r" t="t"/>
              <a:pathLst>
                <a:path extrusionOk="0" h="670" w="12019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5106104" y="1510870"/>
              <a:ext cx="260603" cy="29395"/>
            </a:xfrm>
            <a:custGeom>
              <a:rect b="b" l="l" r="r" t="t"/>
              <a:pathLst>
                <a:path extrusionOk="0" h="670" w="594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4741999" y="986350"/>
              <a:ext cx="3028454" cy="191920"/>
            </a:xfrm>
            <a:custGeom>
              <a:rect b="b" l="l" r="r" t="t"/>
              <a:pathLst>
                <a:path extrusionOk="0" h="4375" w="69001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4857439" y="1065308"/>
              <a:ext cx="41460" cy="41284"/>
            </a:xfrm>
            <a:custGeom>
              <a:rect b="b" l="l" r="r" t="t"/>
              <a:pathLst>
                <a:path extrusionOk="0" h="941" w="945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4947727" y="1065308"/>
              <a:ext cx="41240" cy="41284"/>
            </a:xfrm>
            <a:custGeom>
              <a:rect b="b" l="l" r="r" t="t"/>
              <a:pathLst>
                <a:path extrusionOk="0" h="941" w="94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037840" y="1065308"/>
              <a:ext cx="41284" cy="41284"/>
            </a:xfrm>
            <a:custGeom>
              <a:rect b="b" l="l" r="r" t="t"/>
              <a:pathLst>
                <a:path extrusionOk="0" h="941" w="941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5988347" y="1835302"/>
              <a:ext cx="75197" cy="75197"/>
            </a:xfrm>
            <a:custGeom>
              <a:rect b="b" l="l" r="r" t="t"/>
              <a:pathLst>
                <a:path extrusionOk="0" h="1714" w="1714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2"/>
          <p:cNvSpPr/>
          <p:nvPr/>
        </p:nvSpPr>
        <p:spPr>
          <a:xfrm>
            <a:off x="5989825" y="1079319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22"/>
          <p:cNvGrpSpPr/>
          <p:nvPr/>
        </p:nvGrpSpPr>
        <p:grpSpPr>
          <a:xfrm>
            <a:off x="3856293" y="2544640"/>
            <a:ext cx="1286978" cy="391497"/>
            <a:chOff x="3551493" y="2562740"/>
            <a:chExt cx="1286978" cy="391497"/>
          </a:xfrm>
        </p:grpSpPr>
        <p:sp>
          <p:nvSpPr>
            <p:cNvPr id="151" name="Google Shape;151;p22"/>
            <p:cNvSpPr/>
            <p:nvPr/>
          </p:nvSpPr>
          <p:spPr>
            <a:xfrm>
              <a:off x="3597011" y="2562740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3551493" y="2606065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3714500" y="2671849"/>
              <a:ext cx="170313" cy="151404"/>
            </a:xfrm>
            <a:custGeom>
              <a:rect b="b" l="l" r="r" t="t"/>
              <a:pathLst>
                <a:path extrusionOk="0" h="3451" w="3882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3756134" y="2721819"/>
              <a:ext cx="87087" cy="54928"/>
            </a:xfrm>
            <a:custGeom>
              <a:rect b="b" l="l" r="r" t="t"/>
              <a:pathLst>
                <a:path extrusionOk="0" h="1252" w="1985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4012257" y="2708832"/>
              <a:ext cx="705031" cy="5001"/>
            </a:xfrm>
            <a:custGeom>
              <a:rect b="b" l="l" r="r" t="t"/>
              <a:pathLst>
                <a:path extrusionOk="0" h="114" w="1607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4020505" y="2777623"/>
              <a:ext cx="407707" cy="5045"/>
            </a:xfrm>
            <a:custGeom>
              <a:rect b="b" l="l" r="r" t="t"/>
              <a:pathLst>
                <a:path extrusionOk="0" h="115" w="9293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2"/>
          <p:cNvSpPr txBox="1"/>
          <p:nvPr>
            <p:ph type="ctrTitle"/>
          </p:nvPr>
        </p:nvSpPr>
        <p:spPr>
          <a:xfrm>
            <a:off x="516475" y="1481638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Instacart market basket analysis</a:t>
            </a:r>
            <a:endParaRPr/>
          </a:p>
        </p:txBody>
      </p:sp>
      <p:grpSp>
        <p:nvGrpSpPr>
          <p:cNvPr id="158" name="Google Shape;158;p22"/>
          <p:cNvGrpSpPr/>
          <p:nvPr/>
        </p:nvGrpSpPr>
        <p:grpSpPr>
          <a:xfrm>
            <a:off x="5765433" y="3668785"/>
            <a:ext cx="203088" cy="412126"/>
            <a:chOff x="7764635" y="2404362"/>
            <a:chExt cx="353565" cy="717489"/>
          </a:xfrm>
        </p:grpSpPr>
        <p:sp>
          <p:nvSpPr>
            <p:cNvPr id="159" name="Google Shape;159;p22"/>
            <p:cNvSpPr/>
            <p:nvPr/>
          </p:nvSpPr>
          <p:spPr>
            <a:xfrm>
              <a:off x="7764635" y="2517069"/>
              <a:ext cx="238359" cy="604782"/>
            </a:xfrm>
            <a:custGeom>
              <a:rect b="b" l="l" r="r" t="t"/>
              <a:pathLst>
                <a:path extrusionOk="0" h="13785" w="5433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7976141" y="2404362"/>
              <a:ext cx="142059" cy="360456"/>
            </a:xfrm>
            <a:custGeom>
              <a:rect b="b" l="l" r="r" t="t"/>
              <a:pathLst>
                <a:path extrusionOk="0" h="8216" w="3238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2"/>
          <p:cNvSpPr/>
          <p:nvPr/>
        </p:nvSpPr>
        <p:spPr>
          <a:xfrm>
            <a:off x="4577856" y="653075"/>
            <a:ext cx="238359" cy="604739"/>
          </a:xfrm>
          <a:custGeom>
            <a:rect b="b" l="l" r="r" t="t"/>
            <a:pathLst>
              <a:path extrusionOk="0" h="13784" w="5433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437554" y="996854"/>
            <a:ext cx="144253" cy="365414"/>
          </a:xfrm>
          <a:custGeom>
            <a:rect b="b" l="l" r="r" t="t"/>
            <a:pathLst>
              <a:path extrusionOk="0" h="8329" w="3288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22"/>
          <p:cNvGrpSpPr/>
          <p:nvPr/>
        </p:nvGrpSpPr>
        <p:grpSpPr>
          <a:xfrm>
            <a:off x="8071692" y="3069663"/>
            <a:ext cx="777728" cy="1334382"/>
            <a:chOff x="7825967" y="3240163"/>
            <a:chExt cx="777728" cy="1334382"/>
          </a:xfrm>
        </p:grpSpPr>
        <p:sp>
          <p:nvSpPr>
            <p:cNvPr id="164" name="Google Shape;164;p22"/>
            <p:cNvSpPr/>
            <p:nvPr/>
          </p:nvSpPr>
          <p:spPr>
            <a:xfrm>
              <a:off x="7825967" y="3240163"/>
              <a:ext cx="777728" cy="1015297"/>
            </a:xfrm>
            <a:custGeom>
              <a:rect b="b" l="l" r="r" t="t"/>
              <a:pathLst>
                <a:path extrusionOk="0" h="23142" w="17727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8008869" y="3262319"/>
              <a:ext cx="542308" cy="1312226"/>
            </a:xfrm>
            <a:custGeom>
              <a:rect b="b" l="l" r="r" t="t"/>
              <a:pathLst>
                <a:path extrusionOk="0" h="29910" w="12361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8156322" y="3423942"/>
              <a:ext cx="48962" cy="303159"/>
            </a:xfrm>
            <a:custGeom>
              <a:rect b="b" l="l" r="r" t="t"/>
              <a:pathLst>
                <a:path extrusionOk="0" h="6910" w="1116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204844" y="3651900"/>
              <a:ext cx="358394" cy="75197"/>
            </a:xfrm>
            <a:custGeom>
              <a:rect b="b" l="l" r="r" t="t"/>
              <a:pathLst>
                <a:path extrusionOk="0" h="1714" w="8169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7865277" y="3676029"/>
              <a:ext cx="192556" cy="449649"/>
            </a:xfrm>
            <a:custGeom>
              <a:rect b="b" l="l" r="r" t="t"/>
              <a:pathLst>
                <a:path extrusionOk="0" h="10249" w="4389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8057610" y="3961942"/>
              <a:ext cx="474920" cy="163732"/>
            </a:xfrm>
            <a:custGeom>
              <a:rect b="b" l="l" r="r" t="t"/>
              <a:pathLst>
                <a:path extrusionOk="0" h="3732" w="10825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2"/>
          <p:cNvSpPr/>
          <p:nvPr/>
        </p:nvSpPr>
        <p:spPr>
          <a:xfrm>
            <a:off x="3046675" y="4386694"/>
            <a:ext cx="5958719" cy="5089"/>
          </a:xfrm>
          <a:custGeom>
            <a:rect b="b" l="l" r="r" t="t"/>
            <a:pathLst>
              <a:path extrusionOk="0" h="116" w="135819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" name="Google Shape;171;p22"/>
          <p:cNvGrpSpPr/>
          <p:nvPr/>
        </p:nvGrpSpPr>
        <p:grpSpPr>
          <a:xfrm>
            <a:off x="3929256" y="3614814"/>
            <a:ext cx="576962" cy="773332"/>
            <a:chOff x="3429656" y="3785314"/>
            <a:chExt cx="576962" cy="773332"/>
          </a:xfrm>
        </p:grpSpPr>
        <p:sp>
          <p:nvSpPr>
            <p:cNvPr id="172" name="Google Shape;172;p22"/>
            <p:cNvSpPr/>
            <p:nvPr/>
          </p:nvSpPr>
          <p:spPr>
            <a:xfrm>
              <a:off x="3429656" y="4237325"/>
              <a:ext cx="230725" cy="140304"/>
            </a:xfrm>
            <a:custGeom>
              <a:rect b="b" l="l" r="r" t="t"/>
              <a:pathLst>
                <a:path extrusionOk="0" h="3198" w="5259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3554866" y="3785314"/>
              <a:ext cx="162065" cy="334616"/>
            </a:xfrm>
            <a:custGeom>
              <a:rect b="b" l="l" r="r" t="t"/>
              <a:pathLst>
                <a:path extrusionOk="0" h="7627" w="3694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3727853" y="3883016"/>
              <a:ext cx="278766" cy="276572"/>
            </a:xfrm>
            <a:custGeom>
              <a:rect b="b" l="l" r="r" t="t"/>
              <a:pathLst>
                <a:path extrusionOk="0" h="6304" w="6354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3539555" y="4279398"/>
              <a:ext cx="159169" cy="279248"/>
            </a:xfrm>
            <a:custGeom>
              <a:rect b="b" l="l" r="r" t="t"/>
              <a:pathLst>
                <a:path extrusionOk="0" h="6365" w="3628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3625017" y="3907278"/>
              <a:ext cx="73881" cy="622375"/>
            </a:xfrm>
            <a:custGeom>
              <a:rect b="b" l="l" r="r" t="t"/>
              <a:pathLst>
                <a:path extrusionOk="0" h="14186" w="1684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3694861" y="3953650"/>
              <a:ext cx="204183" cy="424379"/>
            </a:xfrm>
            <a:custGeom>
              <a:rect b="b" l="l" r="r" t="t"/>
              <a:pathLst>
                <a:path extrusionOk="0" h="9673" w="4654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2"/>
          <p:cNvSpPr/>
          <p:nvPr/>
        </p:nvSpPr>
        <p:spPr>
          <a:xfrm>
            <a:off x="6241693" y="1691827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7105967" y="2020426"/>
            <a:ext cx="21541" cy="21541"/>
          </a:xfrm>
          <a:custGeom>
            <a:rect b="b" l="l" r="r" t="t"/>
            <a:pathLst>
              <a:path extrusionOk="0" h="491" w="491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6948775" y="3583753"/>
            <a:ext cx="69055" cy="15619"/>
          </a:xfrm>
          <a:custGeom>
            <a:rect b="b" l="l" r="r" t="t"/>
            <a:pathLst>
              <a:path extrusionOk="0" h="356" w="1574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7189192" y="3583753"/>
            <a:ext cx="69231" cy="15619"/>
          </a:xfrm>
          <a:custGeom>
            <a:rect b="b" l="l" r="r" t="t"/>
            <a:pathLst>
              <a:path extrusionOk="0" h="356" w="1578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7429785" y="3583753"/>
            <a:ext cx="69275" cy="15619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7670422" y="3583753"/>
            <a:ext cx="69275" cy="15619"/>
          </a:xfrm>
          <a:custGeom>
            <a:rect b="b" l="l" r="r" t="t"/>
            <a:pathLst>
              <a:path extrusionOk="0" h="356" w="1579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7103072" y="2855832"/>
            <a:ext cx="24437" cy="23384"/>
          </a:xfrm>
          <a:custGeom>
            <a:rect b="b" l="l" r="r" t="t"/>
            <a:pathLst>
              <a:path extrusionOk="0" h="533" w="557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6276325" y="2491825"/>
            <a:ext cx="1613430" cy="1461858"/>
          </a:xfrm>
          <a:custGeom>
            <a:rect b="b" l="l" r="r" t="t"/>
            <a:pathLst>
              <a:path extrusionOk="0" h="15301" w="35998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7388589" y="2804415"/>
            <a:ext cx="24393" cy="23603"/>
          </a:xfrm>
          <a:custGeom>
            <a:rect b="b" l="l" r="r" t="t"/>
            <a:pathLst>
              <a:path extrusionOk="0" h="538" w="556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22"/>
          <p:cNvGrpSpPr/>
          <p:nvPr/>
        </p:nvGrpSpPr>
        <p:grpSpPr>
          <a:xfrm>
            <a:off x="6345231" y="2581809"/>
            <a:ext cx="1407691" cy="1286147"/>
            <a:chOff x="6117656" y="2752309"/>
            <a:chExt cx="1407691" cy="1286147"/>
          </a:xfrm>
        </p:grpSpPr>
        <p:sp>
          <p:nvSpPr>
            <p:cNvPr id="188" name="Google Shape;188;p22"/>
            <p:cNvSpPr/>
            <p:nvPr/>
          </p:nvSpPr>
          <p:spPr>
            <a:xfrm>
              <a:off x="6117656" y="3670896"/>
              <a:ext cx="54095" cy="15750"/>
            </a:xfrm>
            <a:custGeom>
              <a:rect b="b" l="l" r="r" t="t"/>
              <a:pathLst>
                <a:path extrusionOk="0" h="359" w="1233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239970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6480563" y="37542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6117656" y="3463032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6117656" y="3071564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6117656" y="2874843"/>
              <a:ext cx="54095" cy="15531"/>
            </a:xfrm>
            <a:custGeom>
              <a:rect b="b" l="l" r="r" t="t"/>
              <a:pathLst>
                <a:path extrusionOk="0" h="354" w="1233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6120332" y="3267276"/>
              <a:ext cx="54095" cy="15619"/>
            </a:xfrm>
            <a:custGeom>
              <a:rect b="b" l="l" r="r" t="t"/>
              <a:pathLst>
                <a:path extrusionOk="0" h="356" w="1233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6197415" y="2752309"/>
              <a:ext cx="1312797" cy="936853"/>
            </a:xfrm>
            <a:custGeom>
              <a:rect b="b" l="l" r="r" t="t"/>
              <a:pathLst>
                <a:path extrusionOk="0" h="21354" w="29923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6267425" y="3272494"/>
              <a:ext cx="1244945" cy="5177"/>
            </a:xfrm>
            <a:custGeom>
              <a:rect b="b" l="l" r="r" t="t"/>
              <a:pathLst>
                <a:path extrusionOk="0" h="118" w="29018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6267425" y="307669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6267425" y="2879975"/>
              <a:ext cx="1244945" cy="5265"/>
            </a:xfrm>
            <a:custGeom>
              <a:rect b="b" l="l" r="r" t="t"/>
              <a:pathLst>
                <a:path extrusionOk="0" h="120" w="29018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6267425" y="3468249"/>
              <a:ext cx="1244945" cy="5001"/>
            </a:xfrm>
            <a:custGeom>
              <a:rect b="b" l="l" r="r" t="t"/>
              <a:pathLst>
                <a:path extrusionOk="0" h="114" w="29018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6265284" y="2766699"/>
              <a:ext cx="1244926" cy="877801"/>
            </a:xfrm>
            <a:custGeom>
              <a:rect b="b" l="l" r="r" t="t"/>
              <a:pathLst>
                <a:path extrusionOk="0" h="20008" w="28376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6265284" y="2819433"/>
              <a:ext cx="1260062" cy="709243"/>
            </a:xfrm>
            <a:custGeom>
              <a:rect b="b" l="l" r="r" t="t"/>
              <a:pathLst>
                <a:path extrusionOk="0" h="16166" w="28721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6508159" y="3234899"/>
              <a:ext cx="24569" cy="23603"/>
            </a:xfrm>
            <a:custGeom>
              <a:rect b="b" l="l" r="r" t="t"/>
              <a:pathLst>
                <a:path extrusionOk="0" h="538" w="56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6239970" y="3886175"/>
              <a:ext cx="157985" cy="152281"/>
            </a:xfrm>
            <a:custGeom>
              <a:rect b="b" l="l" r="r" t="t"/>
              <a:pathLst>
                <a:path extrusionOk="0" h="3471" w="3601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6515090" y="3911314"/>
              <a:ext cx="927816" cy="28605"/>
            </a:xfrm>
            <a:custGeom>
              <a:rect b="b" l="l" r="r" t="t"/>
              <a:pathLst>
                <a:path extrusionOk="0" h="652" w="21148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6515090" y="3982430"/>
              <a:ext cx="385244" cy="28649"/>
            </a:xfrm>
            <a:custGeom>
              <a:rect b="b" l="l" r="r" t="t"/>
              <a:pathLst>
                <a:path extrusionOk="0" h="653" w="8781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22"/>
          <p:cNvGrpSpPr/>
          <p:nvPr/>
        </p:nvGrpSpPr>
        <p:grpSpPr>
          <a:xfrm>
            <a:off x="3840798" y="1554789"/>
            <a:ext cx="1264556" cy="562270"/>
            <a:chOff x="3993198" y="1783389"/>
            <a:chExt cx="1264556" cy="562270"/>
          </a:xfrm>
        </p:grpSpPr>
        <p:grpSp>
          <p:nvGrpSpPr>
            <p:cNvPr id="207" name="Google Shape;207;p22"/>
            <p:cNvGrpSpPr/>
            <p:nvPr/>
          </p:nvGrpSpPr>
          <p:grpSpPr>
            <a:xfrm>
              <a:off x="3993198" y="1783389"/>
              <a:ext cx="1264556" cy="562270"/>
              <a:chOff x="3597011" y="2546912"/>
              <a:chExt cx="1264556" cy="363999"/>
            </a:xfrm>
          </p:grpSpPr>
          <p:sp>
            <p:nvSpPr>
              <p:cNvPr id="208" name="Google Shape;208;p22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2"/>
              <p:cNvSpPr/>
              <p:nvPr/>
            </p:nvSpPr>
            <p:spPr>
              <a:xfrm>
                <a:off x="3620107" y="2546912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" name="Google Shape;210;p22"/>
            <p:cNvSpPr/>
            <p:nvPr/>
          </p:nvSpPr>
          <p:spPr>
            <a:xfrm>
              <a:off x="4099654" y="1961924"/>
              <a:ext cx="114112" cy="114156"/>
            </a:xfrm>
            <a:custGeom>
              <a:rect b="b" l="l" r="r" t="t"/>
              <a:pathLst>
                <a:path extrusionOk="0" h="2602" w="2601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4270842" y="1979561"/>
              <a:ext cx="397704" cy="22112"/>
            </a:xfrm>
            <a:custGeom>
              <a:rect b="b" l="l" r="r" t="t"/>
              <a:pathLst>
                <a:path extrusionOk="0" h="504" w="9065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4270842" y="2029574"/>
              <a:ext cx="773516" cy="22331"/>
            </a:xfrm>
            <a:custGeom>
              <a:rect b="b" l="l" r="r" t="t"/>
              <a:pathLst>
                <a:path extrusionOk="0" h="509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4099654" y="2137367"/>
              <a:ext cx="114112" cy="114112"/>
            </a:xfrm>
            <a:custGeom>
              <a:rect b="b" l="l" r="r" t="t"/>
              <a:pathLst>
                <a:path extrusionOk="0" h="2601" w="2601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4270842" y="2154960"/>
              <a:ext cx="203086" cy="22156"/>
            </a:xfrm>
            <a:custGeom>
              <a:rect b="b" l="l" r="r" t="t"/>
              <a:pathLst>
                <a:path extrusionOk="0" h="505" w="4629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4270842" y="2205018"/>
              <a:ext cx="773516" cy="22287"/>
            </a:xfrm>
            <a:custGeom>
              <a:rect b="b" l="l" r="r" t="t"/>
              <a:pathLst>
                <a:path extrusionOk="0" h="508" w="17631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2"/>
          <p:cNvGrpSpPr/>
          <p:nvPr/>
        </p:nvGrpSpPr>
        <p:grpSpPr>
          <a:xfrm>
            <a:off x="6193917" y="1154603"/>
            <a:ext cx="906007" cy="136663"/>
            <a:chOff x="5966342" y="1378202"/>
            <a:chExt cx="906007" cy="136663"/>
          </a:xfrm>
        </p:grpSpPr>
        <p:sp>
          <p:nvSpPr>
            <p:cNvPr id="217" name="Google Shape;217;p22"/>
            <p:cNvSpPr/>
            <p:nvPr/>
          </p:nvSpPr>
          <p:spPr>
            <a:xfrm>
              <a:off x="5966342" y="1378202"/>
              <a:ext cx="153861" cy="136663"/>
            </a:xfrm>
            <a:custGeom>
              <a:rect b="b" l="l" r="r" t="t"/>
              <a:pathLst>
                <a:path extrusionOk="0" h="3115" w="3507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6003940" y="1423214"/>
              <a:ext cx="78839" cy="50146"/>
            </a:xfrm>
            <a:custGeom>
              <a:rect b="b" l="l" r="r" t="t"/>
              <a:pathLst>
                <a:path extrusionOk="0" h="1143" w="1797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6235364" y="1411237"/>
              <a:ext cx="636985" cy="5177"/>
            </a:xfrm>
            <a:custGeom>
              <a:rect b="b" l="l" r="r" t="t"/>
              <a:pathLst>
                <a:path extrusionOk="0" h="118" w="14519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6242822" y="1473535"/>
              <a:ext cx="368178" cy="5001"/>
            </a:xfrm>
            <a:custGeom>
              <a:rect b="b" l="l" r="r" t="t"/>
              <a:pathLst>
                <a:path extrusionOk="0" h="114" w="8392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2"/>
          <p:cNvGrpSpPr/>
          <p:nvPr/>
        </p:nvGrpSpPr>
        <p:grpSpPr>
          <a:xfrm>
            <a:off x="8042062" y="2538336"/>
            <a:ext cx="496812" cy="472595"/>
            <a:chOff x="7814487" y="2708836"/>
            <a:chExt cx="496812" cy="472595"/>
          </a:xfrm>
        </p:grpSpPr>
        <p:sp>
          <p:nvSpPr>
            <p:cNvPr id="222" name="Google Shape;222;p22"/>
            <p:cNvSpPr/>
            <p:nvPr/>
          </p:nvSpPr>
          <p:spPr>
            <a:xfrm>
              <a:off x="7814487" y="2708836"/>
              <a:ext cx="496812" cy="472595"/>
            </a:xfrm>
            <a:custGeom>
              <a:rect b="b" l="l" r="r" t="t"/>
              <a:pathLst>
                <a:path extrusionOk="0" h="10772" w="11324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7997564" y="2870459"/>
              <a:ext cx="149956" cy="166277"/>
            </a:xfrm>
            <a:custGeom>
              <a:rect b="b" l="l" r="r" t="t"/>
              <a:pathLst>
                <a:path extrusionOk="0" h="3790" w="3418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2"/>
          <p:cNvGrpSpPr/>
          <p:nvPr/>
        </p:nvGrpSpPr>
        <p:grpSpPr>
          <a:xfrm>
            <a:off x="7739700" y="1207700"/>
            <a:ext cx="1109728" cy="1002828"/>
            <a:chOff x="7739700" y="1512500"/>
            <a:chExt cx="1109728" cy="1002828"/>
          </a:xfrm>
        </p:grpSpPr>
        <p:sp>
          <p:nvSpPr>
            <p:cNvPr id="225" name="Google Shape;225;p22"/>
            <p:cNvSpPr/>
            <p:nvPr/>
          </p:nvSpPr>
          <p:spPr>
            <a:xfrm>
              <a:off x="7739700" y="1512500"/>
              <a:ext cx="1109728" cy="1002828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" name="Google Shape;226;p22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27" name="Google Shape;227;p22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rect b="b" l="l" r="r" t="t"/>
                <a:pathLst>
                  <a:path extrusionOk="0" h="486" w="491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2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rect b="b" l="l" r="r" t="t"/>
                <a:pathLst>
                  <a:path extrusionOk="0" h="4940" w="1342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2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2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2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rect b="b" l="l" r="r" t="t"/>
                <a:pathLst>
                  <a:path extrusionOk="0" h="7129" w="1347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2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rect b="b" l="l" r="r" t="t"/>
                <a:pathLst>
                  <a:path extrusionOk="0" h="10966" w="1346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2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2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rect b="b" l="l" r="r" t="t"/>
                <a:pathLst>
                  <a:path extrusionOk="0" h="13584" w="1342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2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rect b="b" l="l" r="r" t="t"/>
                <a:pathLst>
                  <a:path extrusionOk="0" h="118" w="21415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2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rect b="b" l="l" r="r" t="t"/>
                <a:pathLst>
                  <a:path extrusionOk="0" h="271" w="824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2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rect b="b" l="l" r="r" t="t"/>
                <a:pathLst>
                  <a:path extrusionOk="0" h="272" w="824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2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2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rect b="b" l="l" r="r" t="t"/>
                <a:pathLst>
                  <a:path extrusionOk="0" h="268" w="824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2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rect b="b" l="l" r="r" t="t"/>
                <a:pathLst>
                  <a:path extrusionOk="0" h="272" w="822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2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rect b="b" l="l" r="r" t="t"/>
                <a:pathLst>
                  <a:path extrusionOk="0" h="10145" w="1347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2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rect b="b" l="l" r="r" t="t"/>
                <a:pathLst>
                  <a:path extrusionOk="0" h="11233" w="1347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" name="Google Shape;243;p22"/>
          <p:cNvGrpSpPr/>
          <p:nvPr/>
        </p:nvGrpSpPr>
        <p:grpSpPr>
          <a:xfrm flipH="1">
            <a:off x="6415607" y="1606554"/>
            <a:ext cx="1520787" cy="2773390"/>
            <a:chOff x="-823767" y="1667843"/>
            <a:chExt cx="1580203" cy="2881743"/>
          </a:xfrm>
        </p:grpSpPr>
        <p:sp>
          <p:nvSpPr>
            <p:cNvPr id="244" name="Google Shape;244;p22"/>
            <p:cNvSpPr/>
            <p:nvPr/>
          </p:nvSpPr>
          <p:spPr>
            <a:xfrm>
              <a:off x="-216393" y="1767355"/>
              <a:ext cx="5288" cy="1517707"/>
            </a:xfrm>
            <a:custGeom>
              <a:rect b="b" l="l" r="r" t="t"/>
              <a:pathLst>
                <a:path extrusionOk="0" h="33294" w="116">
                  <a:moveTo>
                    <a:pt x="58" y="1"/>
                  </a:moveTo>
                  <a:cubicBezTo>
                    <a:pt x="27" y="1"/>
                    <a:pt x="1" y="7452"/>
                    <a:pt x="1" y="16647"/>
                  </a:cubicBezTo>
                  <a:cubicBezTo>
                    <a:pt x="1" y="25841"/>
                    <a:pt x="27" y="33293"/>
                    <a:pt x="58" y="33293"/>
                  </a:cubicBezTo>
                  <a:cubicBezTo>
                    <a:pt x="89" y="33293"/>
                    <a:pt x="115" y="25841"/>
                    <a:pt x="115" y="16647"/>
                  </a:cubicBezTo>
                  <a:cubicBezTo>
                    <a:pt x="115" y="7452"/>
                    <a:pt x="89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253178" y="2086723"/>
              <a:ext cx="22382" cy="22337"/>
            </a:xfrm>
            <a:custGeom>
              <a:rect b="b" l="l" r="r" t="t"/>
              <a:pathLst>
                <a:path extrusionOk="0" h="490" w="491">
                  <a:moveTo>
                    <a:pt x="246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1"/>
                    <a:pt x="109" y="490"/>
                    <a:pt x="246" y="490"/>
                  </a:cubicBezTo>
                  <a:cubicBezTo>
                    <a:pt x="381" y="490"/>
                    <a:pt x="490" y="381"/>
                    <a:pt x="490" y="245"/>
                  </a:cubicBezTo>
                  <a:cubicBezTo>
                    <a:pt x="490" y="109"/>
                    <a:pt x="381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-224917" y="1767355"/>
              <a:ext cx="22337" cy="22382"/>
            </a:xfrm>
            <a:custGeom>
              <a:rect b="b" l="l" r="r" t="t"/>
              <a:pathLst>
                <a:path extrusionOk="0" h="491" w="490">
                  <a:moveTo>
                    <a:pt x="245" y="1"/>
                  </a:moveTo>
                  <a:cubicBezTo>
                    <a:pt x="109" y="1"/>
                    <a:pt x="0" y="110"/>
                    <a:pt x="0" y="245"/>
                  </a:cubicBezTo>
                  <a:cubicBezTo>
                    <a:pt x="0" y="381"/>
                    <a:pt x="109" y="491"/>
                    <a:pt x="245" y="491"/>
                  </a:cubicBezTo>
                  <a:cubicBezTo>
                    <a:pt x="381" y="491"/>
                    <a:pt x="490" y="381"/>
                    <a:pt x="490" y="245"/>
                  </a:cubicBezTo>
                  <a:cubicBezTo>
                    <a:pt x="490" y="110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-235675" y="4406176"/>
              <a:ext cx="327711" cy="143137"/>
            </a:xfrm>
            <a:custGeom>
              <a:rect b="b" l="l" r="r" t="t"/>
              <a:pathLst>
                <a:path extrusionOk="0" h="3140" w="7189">
                  <a:moveTo>
                    <a:pt x="3850" y="0"/>
                  </a:moveTo>
                  <a:lnTo>
                    <a:pt x="0" y="65"/>
                  </a:lnTo>
                  <a:lnTo>
                    <a:pt x="40" y="3077"/>
                  </a:lnTo>
                  <a:lnTo>
                    <a:pt x="280" y="3089"/>
                  </a:lnTo>
                  <a:cubicBezTo>
                    <a:pt x="798" y="3109"/>
                    <a:pt x="2100" y="3139"/>
                    <a:pt x="3379" y="3139"/>
                  </a:cubicBezTo>
                  <a:cubicBezTo>
                    <a:pt x="4722" y="3139"/>
                    <a:pt x="6040" y="3105"/>
                    <a:pt x="6402" y="2989"/>
                  </a:cubicBezTo>
                  <a:cubicBezTo>
                    <a:pt x="7189" y="2736"/>
                    <a:pt x="3903" y="2054"/>
                    <a:pt x="3903" y="2054"/>
                  </a:cubicBezTo>
                  <a:lnTo>
                    <a:pt x="38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-235265" y="4494748"/>
              <a:ext cx="64366" cy="49505"/>
            </a:xfrm>
            <a:custGeom>
              <a:rect b="b" l="l" r="r" t="t"/>
              <a:pathLst>
                <a:path extrusionOk="0" h="1086" w="1412">
                  <a:moveTo>
                    <a:pt x="114" y="1"/>
                  </a:moveTo>
                  <a:cubicBezTo>
                    <a:pt x="77" y="1"/>
                    <a:pt x="39" y="2"/>
                    <a:pt x="0" y="6"/>
                  </a:cubicBezTo>
                  <a:lnTo>
                    <a:pt x="17" y="1085"/>
                  </a:lnTo>
                  <a:lnTo>
                    <a:pt x="1411" y="1085"/>
                  </a:lnTo>
                  <a:cubicBezTo>
                    <a:pt x="1350" y="762"/>
                    <a:pt x="1167" y="470"/>
                    <a:pt x="905" y="272"/>
                  </a:cubicBezTo>
                  <a:cubicBezTo>
                    <a:pt x="673" y="99"/>
                    <a:pt x="398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-233897" y="4517540"/>
              <a:ext cx="301864" cy="32046"/>
            </a:xfrm>
            <a:custGeom>
              <a:rect b="b" l="l" r="r" t="t"/>
              <a:pathLst>
                <a:path extrusionOk="0" h="703" w="6622">
                  <a:moveTo>
                    <a:pt x="5472" y="0"/>
                  </a:moveTo>
                  <a:cubicBezTo>
                    <a:pt x="5245" y="13"/>
                    <a:pt x="5140" y="502"/>
                    <a:pt x="5140" y="502"/>
                  </a:cubicBezTo>
                  <a:lnTo>
                    <a:pt x="5" y="546"/>
                  </a:lnTo>
                  <a:lnTo>
                    <a:pt x="1" y="634"/>
                  </a:lnTo>
                  <a:cubicBezTo>
                    <a:pt x="680" y="681"/>
                    <a:pt x="1659" y="702"/>
                    <a:pt x="2652" y="702"/>
                  </a:cubicBezTo>
                  <a:cubicBezTo>
                    <a:pt x="4500" y="702"/>
                    <a:pt x="6395" y="627"/>
                    <a:pt x="6486" y="502"/>
                  </a:cubicBezTo>
                  <a:cubicBezTo>
                    <a:pt x="6621" y="310"/>
                    <a:pt x="5472" y="0"/>
                    <a:pt x="54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-236450" y="4537415"/>
              <a:ext cx="298217" cy="7020"/>
            </a:xfrm>
            <a:custGeom>
              <a:rect b="b" l="l" r="r" t="t"/>
              <a:pathLst>
                <a:path extrusionOk="0" h="154" w="6542">
                  <a:moveTo>
                    <a:pt x="6472" y="0"/>
                  </a:moveTo>
                  <a:cubicBezTo>
                    <a:pt x="6415" y="6"/>
                    <a:pt x="6354" y="6"/>
                    <a:pt x="6284" y="10"/>
                  </a:cubicBezTo>
                  <a:cubicBezTo>
                    <a:pt x="6092" y="14"/>
                    <a:pt x="5860" y="22"/>
                    <a:pt x="5580" y="36"/>
                  </a:cubicBezTo>
                  <a:cubicBezTo>
                    <a:pt x="4991" y="58"/>
                    <a:pt x="4174" y="84"/>
                    <a:pt x="3268" y="97"/>
                  </a:cubicBezTo>
                  <a:cubicBezTo>
                    <a:pt x="2590" y="107"/>
                    <a:pt x="1959" y="112"/>
                    <a:pt x="1434" y="112"/>
                  </a:cubicBezTo>
                  <a:cubicBezTo>
                    <a:pt x="1263" y="112"/>
                    <a:pt x="1103" y="112"/>
                    <a:pt x="957" y="110"/>
                  </a:cubicBezTo>
                  <a:cubicBezTo>
                    <a:pt x="682" y="110"/>
                    <a:pt x="450" y="105"/>
                    <a:pt x="257" y="105"/>
                  </a:cubicBezTo>
                  <a:lnTo>
                    <a:pt x="65" y="105"/>
                  </a:lnTo>
                  <a:cubicBezTo>
                    <a:pt x="21" y="105"/>
                    <a:pt x="0" y="110"/>
                    <a:pt x="0" y="110"/>
                  </a:cubicBezTo>
                  <a:cubicBezTo>
                    <a:pt x="0" y="110"/>
                    <a:pt x="21" y="115"/>
                    <a:pt x="65" y="115"/>
                  </a:cubicBezTo>
                  <a:cubicBezTo>
                    <a:pt x="122" y="119"/>
                    <a:pt x="188" y="123"/>
                    <a:pt x="257" y="123"/>
                  </a:cubicBezTo>
                  <a:cubicBezTo>
                    <a:pt x="450" y="127"/>
                    <a:pt x="682" y="137"/>
                    <a:pt x="957" y="145"/>
                  </a:cubicBezTo>
                  <a:cubicBezTo>
                    <a:pt x="1283" y="150"/>
                    <a:pt x="1676" y="153"/>
                    <a:pt x="2114" y="153"/>
                  </a:cubicBezTo>
                  <a:cubicBezTo>
                    <a:pt x="2474" y="153"/>
                    <a:pt x="2864" y="151"/>
                    <a:pt x="3273" y="145"/>
                  </a:cubicBezTo>
                  <a:cubicBezTo>
                    <a:pt x="4174" y="127"/>
                    <a:pt x="4991" y="97"/>
                    <a:pt x="5585" y="66"/>
                  </a:cubicBezTo>
                  <a:cubicBezTo>
                    <a:pt x="5860" y="49"/>
                    <a:pt x="6092" y="36"/>
                    <a:pt x="6284" y="27"/>
                  </a:cubicBezTo>
                  <a:cubicBezTo>
                    <a:pt x="6354" y="18"/>
                    <a:pt x="6415" y="14"/>
                    <a:pt x="6472" y="10"/>
                  </a:cubicBezTo>
                  <a:cubicBezTo>
                    <a:pt x="6516" y="10"/>
                    <a:pt x="6542" y="6"/>
                    <a:pt x="6542" y="6"/>
                  </a:cubicBezTo>
                  <a:cubicBezTo>
                    <a:pt x="6542" y="0"/>
                    <a:pt x="6516" y="0"/>
                    <a:pt x="64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-730" y="4515443"/>
              <a:ext cx="17915" cy="27807"/>
            </a:xfrm>
            <a:custGeom>
              <a:rect b="b" l="l" r="r" t="t"/>
              <a:pathLst>
                <a:path extrusionOk="0" h="610" w="393">
                  <a:moveTo>
                    <a:pt x="380" y="1"/>
                  </a:moveTo>
                  <a:cubicBezTo>
                    <a:pt x="356" y="1"/>
                    <a:pt x="209" y="76"/>
                    <a:pt x="108" y="252"/>
                  </a:cubicBezTo>
                  <a:cubicBezTo>
                    <a:pt x="0" y="428"/>
                    <a:pt x="11" y="609"/>
                    <a:pt x="25" y="609"/>
                  </a:cubicBezTo>
                  <a:cubicBezTo>
                    <a:pt x="25" y="609"/>
                    <a:pt x="25" y="609"/>
                    <a:pt x="25" y="609"/>
                  </a:cubicBezTo>
                  <a:cubicBezTo>
                    <a:pt x="38" y="609"/>
                    <a:pt x="47" y="444"/>
                    <a:pt x="147" y="273"/>
                  </a:cubicBezTo>
                  <a:cubicBezTo>
                    <a:pt x="248" y="98"/>
                    <a:pt x="392" y="10"/>
                    <a:pt x="383" y="2"/>
                  </a:cubicBezTo>
                  <a:cubicBezTo>
                    <a:pt x="383" y="1"/>
                    <a:pt x="381" y="1"/>
                    <a:pt x="3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-52378" y="4502953"/>
              <a:ext cx="9983" cy="14815"/>
            </a:xfrm>
            <a:custGeom>
              <a:rect b="b" l="l" r="r" t="t"/>
              <a:pathLst>
                <a:path extrusionOk="0" h="325" w="219">
                  <a:moveTo>
                    <a:pt x="204" y="1"/>
                  </a:moveTo>
                  <a:cubicBezTo>
                    <a:pt x="192" y="1"/>
                    <a:pt x="142" y="65"/>
                    <a:pt x="87" y="153"/>
                  </a:cubicBezTo>
                  <a:cubicBezTo>
                    <a:pt x="35" y="241"/>
                    <a:pt x="0" y="320"/>
                    <a:pt x="9" y="324"/>
                  </a:cubicBezTo>
                  <a:cubicBezTo>
                    <a:pt x="9" y="325"/>
                    <a:pt x="10" y="325"/>
                    <a:pt x="11" y="325"/>
                  </a:cubicBezTo>
                  <a:cubicBezTo>
                    <a:pt x="27" y="325"/>
                    <a:pt x="77" y="262"/>
                    <a:pt x="126" y="175"/>
                  </a:cubicBezTo>
                  <a:cubicBezTo>
                    <a:pt x="184" y="88"/>
                    <a:pt x="218" y="10"/>
                    <a:pt x="205" y="1"/>
                  </a:cubicBezTo>
                  <a:cubicBezTo>
                    <a:pt x="204" y="1"/>
                    <a:pt x="204" y="1"/>
                    <a:pt x="20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-66737" y="4500492"/>
              <a:ext cx="11579" cy="10165"/>
            </a:xfrm>
            <a:custGeom>
              <a:rect b="b" l="l" r="r" t="t"/>
              <a:pathLst>
                <a:path extrusionOk="0" h="223" w="254">
                  <a:moveTo>
                    <a:pt x="240" y="0"/>
                  </a:moveTo>
                  <a:cubicBezTo>
                    <a:pt x="221" y="0"/>
                    <a:pt x="167" y="41"/>
                    <a:pt x="114" y="94"/>
                  </a:cubicBezTo>
                  <a:cubicBezTo>
                    <a:pt x="48" y="155"/>
                    <a:pt x="1" y="213"/>
                    <a:pt x="9" y="221"/>
                  </a:cubicBezTo>
                  <a:cubicBezTo>
                    <a:pt x="10" y="222"/>
                    <a:pt x="11" y="222"/>
                    <a:pt x="13" y="222"/>
                  </a:cubicBezTo>
                  <a:cubicBezTo>
                    <a:pt x="29" y="222"/>
                    <a:pt x="85" y="185"/>
                    <a:pt x="144" y="129"/>
                  </a:cubicBezTo>
                  <a:cubicBezTo>
                    <a:pt x="210" y="68"/>
                    <a:pt x="253" y="11"/>
                    <a:pt x="245" y="3"/>
                  </a:cubicBezTo>
                  <a:cubicBezTo>
                    <a:pt x="244" y="1"/>
                    <a:pt x="242" y="0"/>
                    <a:pt x="24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-75718" y="4492970"/>
              <a:ext cx="18599" cy="2279"/>
            </a:xfrm>
            <a:custGeom>
              <a:rect b="b" l="l" r="r" t="t"/>
              <a:pathLst>
                <a:path extrusionOk="0" h="50" w="408">
                  <a:moveTo>
                    <a:pt x="206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5" y="37"/>
                    <a:pt x="93" y="49"/>
                    <a:pt x="206" y="49"/>
                  </a:cubicBezTo>
                  <a:cubicBezTo>
                    <a:pt x="315" y="45"/>
                    <a:pt x="407" y="37"/>
                    <a:pt x="407" y="23"/>
                  </a:cubicBezTo>
                  <a:cubicBezTo>
                    <a:pt x="407" y="10"/>
                    <a:pt x="315" y="1"/>
                    <a:pt x="2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-79136" y="4482258"/>
              <a:ext cx="21197" cy="3100"/>
            </a:xfrm>
            <a:custGeom>
              <a:rect b="b" l="l" r="r" t="t"/>
              <a:pathLst>
                <a:path extrusionOk="0" h="68" w="465">
                  <a:moveTo>
                    <a:pt x="21" y="0"/>
                  </a:moveTo>
                  <a:cubicBezTo>
                    <a:pt x="12" y="0"/>
                    <a:pt x="6" y="1"/>
                    <a:pt x="5" y="4"/>
                  </a:cubicBezTo>
                  <a:cubicBezTo>
                    <a:pt x="1" y="18"/>
                    <a:pt x="102" y="57"/>
                    <a:pt x="233" y="66"/>
                  </a:cubicBezTo>
                  <a:cubicBezTo>
                    <a:pt x="248" y="67"/>
                    <a:pt x="263" y="68"/>
                    <a:pt x="278" y="68"/>
                  </a:cubicBezTo>
                  <a:cubicBezTo>
                    <a:pt x="386" y="68"/>
                    <a:pt x="464" y="42"/>
                    <a:pt x="460" y="30"/>
                  </a:cubicBezTo>
                  <a:cubicBezTo>
                    <a:pt x="460" y="18"/>
                    <a:pt x="360" y="26"/>
                    <a:pt x="233" y="18"/>
                  </a:cubicBezTo>
                  <a:cubicBezTo>
                    <a:pt x="137" y="15"/>
                    <a:pt x="5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-46224" y="4486178"/>
              <a:ext cx="33323" cy="19237"/>
            </a:xfrm>
            <a:custGeom>
              <a:rect b="b" l="l" r="r" t="t"/>
              <a:pathLst>
                <a:path extrusionOk="0" h="422" w="731">
                  <a:moveTo>
                    <a:pt x="495" y="46"/>
                  </a:moveTo>
                  <a:cubicBezTo>
                    <a:pt x="551" y="46"/>
                    <a:pt x="607" y="57"/>
                    <a:pt x="652" y="85"/>
                  </a:cubicBezTo>
                  <a:cubicBezTo>
                    <a:pt x="691" y="111"/>
                    <a:pt x="678" y="159"/>
                    <a:pt x="634" y="186"/>
                  </a:cubicBezTo>
                  <a:cubicBezTo>
                    <a:pt x="594" y="212"/>
                    <a:pt x="542" y="229"/>
                    <a:pt x="495" y="246"/>
                  </a:cubicBezTo>
                  <a:cubicBezTo>
                    <a:pt x="402" y="281"/>
                    <a:pt x="315" y="303"/>
                    <a:pt x="241" y="317"/>
                  </a:cubicBezTo>
                  <a:cubicBezTo>
                    <a:pt x="166" y="332"/>
                    <a:pt x="106" y="340"/>
                    <a:pt x="65" y="344"/>
                  </a:cubicBezTo>
                  <a:lnTo>
                    <a:pt x="65" y="344"/>
                  </a:lnTo>
                  <a:cubicBezTo>
                    <a:pt x="80" y="307"/>
                    <a:pt x="104" y="258"/>
                    <a:pt x="144" y="207"/>
                  </a:cubicBezTo>
                  <a:cubicBezTo>
                    <a:pt x="192" y="150"/>
                    <a:pt x="263" y="98"/>
                    <a:pt x="354" y="67"/>
                  </a:cubicBezTo>
                  <a:cubicBezTo>
                    <a:pt x="395" y="55"/>
                    <a:pt x="445" y="46"/>
                    <a:pt x="495" y="46"/>
                  </a:cubicBezTo>
                  <a:close/>
                  <a:moveTo>
                    <a:pt x="490" y="0"/>
                  </a:moveTo>
                  <a:cubicBezTo>
                    <a:pt x="326" y="0"/>
                    <a:pt x="183" y="97"/>
                    <a:pt x="122" y="190"/>
                  </a:cubicBezTo>
                  <a:cubicBezTo>
                    <a:pt x="78" y="247"/>
                    <a:pt x="56" y="303"/>
                    <a:pt x="46" y="347"/>
                  </a:cubicBezTo>
                  <a:lnTo>
                    <a:pt x="46" y="347"/>
                  </a:lnTo>
                  <a:cubicBezTo>
                    <a:pt x="16" y="350"/>
                    <a:pt x="1" y="352"/>
                    <a:pt x="1" y="356"/>
                  </a:cubicBezTo>
                  <a:cubicBezTo>
                    <a:pt x="1" y="357"/>
                    <a:pt x="15" y="360"/>
                    <a:pt x="43" y="361"/>
                  </a:cubicBezTo>
                  <a:lnTo>
                    <a:pt x="43" y="361"/>
                  </a:lnTo>
                  <a:cubicBezTo>
                    <a:pt x="35" y="401"/>
                    <a:pt x="35" y="422"/>
                    <a:pt x="35" y="422"/>
                  </a:cubicBezTo>
                  <a:cubicBezTo>
                    <a:pt x="35" y="422"/>
                    <a:pt x="36" y="422"/>
                    <a:pt x="36" y="422"/>
                  </a:cubicBezTo>
                  <a:cubicBezTo>
                    <a:pt x="40" y="422"/>
                    <a:pt x="44" y="399"/>
                    <a:pt x="58" y="362"/>
                  </a:cubicBezTo>
                  <a:lnTo>
                    <a:pt x="58" y="362"/>
                  </a:lnTo>
                  <a:cubicBezTo>
                    <a:pt x="65" y="362"/>
                    <a:pt x="72" y="362"/>
                    <a:pt x="80" y="362"/>
                  </a:cubicBezTo>
                  <a:cubicBezTo>
                    <a:pt x="121" y="362"/>
                    <a:pt x="177" y="359"/>
                    <a:pt x="245" y="351"/>
                  </a:cubicBezTo>
                  <a:cubicBezTo>
                    <a:pt x="324" y="338"/>
                    <a:pt x="411" y="321"/>
                    <a:pt x="507" y="285"/>
                  </a:cubicBezTo>
                  <a:cubicBezTo>
                    <a:pt x="555" y="269"/>
                    <a:pt x="608" y="255"/>
                    <a:pt x="660" y="224"/>
                  </a:cubicBezTo>
                  <a:cubicBezTo>
                    <a:pt x="682" y="207"/>
                    <a:pt x="709" y="180"/>
                    <a:pt x="717" y="146"/>
                  </a:cubicBezTo>
                  <a:cubicBezTo>
                    <a:pt x="731" y="107"/>
                    <a:pt x="709" y="67"/>
                    <a:pt x="678" y="45"/>
                  </a:cubicBezTo>
                  <a:cubicBezTo>
                    <a:pt x="614" y="13"/>
                    <a:pt x="551" y="0"/>
                    <a:pt x="49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-58806" y="4481209"/>
              <a:ext cx="17231" cy="21835"/>
            </a:xfrm>
            <a:custGeom>
              <a:rect b="b" l="l" r="r" t="t"/>
              <a:pathLst>
                <a:path extrusionOk="0" h="479" w="378">
                  <a:moveTo>
                    <a:pt x="100" y="0"/>
                  </a:moveTo>
                  <a:cubicBezTo>
                    <a:pt x="94" y="0"/>
                    <a:pt x="89" y="1"/>
                    <a:pt x="84" y="1"/>
                  </a:cubicBezTo>
                  <a:cubicBezTo>
                    <a:pt x="27" y="10"/>
                    <a:pt x="1" y="75"/>
                    <a:pt x="10" y="115"/>
                  </a:cubicBezTo>
                  <a:cubicBezTo>
                    <a:pt x="19" y="158"/>
                    <a:pt x="36" y="198"/>
                    <a:pt x="53" y="224"/>
                  </a:cubicBezTo>
                  <a:cubicBezTo>
                    <a:pt x="93" y="289"/>
                    <a:pt x="136" y="338"/>
                    <a:pt x="176" y="373"/>
                  </a:cubicBezTo>
                  <a:cubicBezTo>
                    <a:pt x="249" y="442"/>
                    <a:pt x="307" y="474"/>
                    <a:pt x="318" y="474"/>
                  </a:cubicBezTo>
                  <a:cubicBezTo>
                    <a:pt x="319" y="474"/>
                    <a:pt x="319" y="473"/>
                    <a:pt x="320" y="473"/>
                  </a:cubicBezTo>
                  <a:cubicBezTo>
                    <a:pt x="325" y="465"/>
                    <a:pt x="267" y="430"/>
                    <a:pt x="198" y="351"/>
                  </a:cubicBezTo>
                  <a:cubicBezTo>
                    <a:pt x="162" y="311"/>
                    <a:pt x="128" y="263"/>
                    <a:pt x="93" y="202"/>
                  </a:cubicBezTo>
                  <a:cubicBezTo>
                    <a:pt x="57" y="154"/>
                    <a:pt x="31" y="59"/>
                    <a:pt x="93" y="45"/>
                  </a:cubicBezTo>
                  <a:cubicBezTo>
                    <a:pt x="95" y="45"/>
                    <a:pt x="97" y="45"/>
                    <a:pt x="99" y="45"/>
                  </a:cubicBezTo>
                  <a:cubicBezTo>
                    <a:pt x="162" y="45"/>
                    <a:pt x="221" y="103"/>
                    <a:pt x="259" y="150"/>
                  </a:cubicBezTo>
                  <a:cubicBezTo>
                    <a:pt x="299" y="202"/>
                    <a:pt x="320" y="259"/>
                    <a:pt x="333" y="307"/>
                  </a:cubicBezTo>
                  <a:cubicBezTo>
                    <a:pt x="355" y="408"/>
                    <a:pt x="333" y="473"/>
                    <a:pt x="337" y="478"/>
                  </a:cubicBezTo>
                  <a:cubicBezTo>
                    <a:pt x="342" y="478"/>
                    <a:pt x="377" y="416"/>
                    <a:pt x="364" y="303"/>
                  </a:cubicBezTo>
                  <a:cubicBezTo>
                    <a:pt x="359" y="251"/>
                    <a:pt x="337" y="185"/>
                    <a:pt x="293" y="124"/>
                  </a:cubicBezTo>
                  <a:cubicBezTo>
                    <a:pt x="252" y="74"/>
                    <a:pt x="199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-233670" y="4492924"/>
              <a:ext cx="63363" cy="49916"/>
            </a:xfrm>
            <a:custGeom>
              <a:rect b="b" l="l" r="r" t="t"/>
              <a:pathLst>
                <a:path extrusionOk="0" h="1095" w="1390">
                  <a:moveTo>
                    <a:pt x="220" y="0"/>
                  </a:moveTo>
                  <a:cubicBezTo>
                    <a:pt x="161" y="0"/>
                    <a:pt x="113" y="4"/>
                    <a:pt x="75" y="11"/>
                  </a:cubicBezTo>
                  <a:cubicBezTo>
                    <a:pt x="26" y="20"/>
                    <a:pt x="0" y="28"/>
                    <a:pt x="0" y="32"/>
                  </a:cubicBezTo>
                  <a:cubicBezTo>
                    <a:pt x="0" y="34"/>
                    <a:pt x="4" y="35"/>
                    <a:pt x="12" y="35"/>
                  </a:cubicBezTo>
                  <a:cubicBezTo>
                    <a:pt x="32" y="35"/>
                    <a:pt x="77" y="30"/>
                    <a:pt x="142" y="30"/>
                  </a:cubicBezTo>
                  <a:cubicBezTo>
                    <a:pt x="182" y="30"/>
                    <a:pt x="230" y="32"/>
                    <a:pt x="284" y="38"/>
                  </a:cubicBezTo>
                  <a:cubicBezTo>
                    <a:pt x="458" y="50"/>
                    <a:pt x="700" y="121"/>
                    <a:pt x="909" y="282"/>
                  </a:cubicBezTo>
                  <a:cubicBezTo>
                    <a:pt x="1123" y="444"/>
                    <a:pt x="1250" y="662"/>
                    <a:pt x="1307" y="824"/>
                  </a:cubicBezTo>
                  <a:cubicBezTo>
                    <a:pt x="1367" y="983"/>
                    <a:pt x="1376" y="1095"/>
                    <a:pt x="1385" y="1095"/>
                  </a:cubicBezTo>
                  <a:cubicBezTo>
                    <a:pt x="1385" y="1095"/>
                    <a:pt x="1385" y="1095"/>
                    <a:pt x="1386" y="1095"/>
                  </a:cubicBezTo>
                  <a:cubicBezTo>
                    <a:pt x="1390" y="1095"/>
                    <a:pt x="1390" y="1069"/>
                    <a:pt x="1386" y="1020"/>
                  </a:cubicBezTo>
                  <a:cubicBezTo>
                    <a:pt x="1381" y="968"/>
                    <a:pt x="1368" y="898"/>
                    <a:pt x="1337" y="811"/>
                  </a:cubicBezTo>
                  <a:cubicBezTo>
                    <a:pt x="1285" y="641"/>
                    <a:pt x="1158" y="413"/>
                    <a:pt x="940" y="242"/>
                  </a:cubicBezTo>
                  <a:cubicBezTo>
                    <a:pt x="716" y="76"/>
                    <a:pt x="468" y="11"/>
                    <a:pt x="289" y="2"/>
                  </a:cubicBezTo>
                  <a:cubicBezTo>
                    <a:pt x="264" y="1"/>
                    <a:pt x="242" y="0"/>
                    <a:pt x="2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-217760" y="4420900"/>
              <a:ext cx="2416" cy="72115"/>
            </a:xfrm>
            <a:custGeom>
              <a:rect b="b" l="l" r="r" t="t"/>
              <a:pathLst>
                <a:path extrusionOk="0" h="1582" w="53">
                  <a:moveTo>
                    <a:pt x="22" y="0"/>
                  </a:moveTo>
                  <a:cubicBezTo>
                    <a:pt x="10" y="0"/>
                    <a:pt x="0" y="354"/>
                    <a:pt x="5" y="791"/>
                  </a:cubicBezTo>
                  <a:cubicBezTo>
                    <a:pt x="5" y="1229"/>
                    <a:pt x="18" y="1582"/>
                    <a:pt x="31" y="1582"/>
                  </a:cubicBezTo>
                  <a:cubicBezTo>
                    <a:pt x="44" y="1582"/>
                    <a:pt x="53" y="1229"/>
                    <a:pt x="49" y="791"/>
                  </a:cubicBezTo>
                  <a:cubicBezTo>
                    <a:pt x="49" y="354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-148426" y="4525837"/>
              <a:ext cx="51420" cy="2690"/>
            </a:xfrm>
            <a:custGeom>
              <a:rect b="b" l="l" r="r" t="t"/>
              <a:pathLst>
                <a:path extrusionOk="0" h="59" w="1128">
                  <a:moveTo>
                    <a:pt x="1075" y="1"/>
                  </a:moveTo>
                  <a:cubicBezTo>
                    <a:pt x="986" y="1"/>
                    <a:pt x="792" y="11"/>
                    <a:pt x="564" y="14"/>
                  </a:cubicBezTo>
                  <a:cubicBezTo>
                    <a:pt x="357" y="14"/>
                    <a:pt x="176" y="9"/>
                    <a:pt x="77" y="9"/>
                  </a:cubicBezTo>
                  <a:cubicBezTo>
                    <a:pt x="28" y="9"/>
                    <a:pt x="0" y="10"/>
                    <a:pt x="0" y="14"/>
                  </a:cubicBezTo>
                  <a:cubicBezTo>
                    <a:pt x="0" y="23"/>
                    <a:pt x="225" y="59"/>
                    <a:pt x="517" y="59"/>
                  </a:cubicBezTo>
                  <a:cubicBezTo>
                    <a:pt x="533" y="59"/>
                    <a:pt x="548" y="58"/>
                    <a:pt x="564" y="58"/>
                  </a:cubicBezTo>
                  <a:cubicBezTo>
                    <a:pt x="879" y="58"/>
                    <a:pt x="1128" y="14"/>
                    <a:pt x="1128" y="6"/>
                  </a:cubicBezTo>
                  <a:cubicBezTo>
                    <a:pt x="1127" y="2"/>
                    <a:pt x="1108" y="1"/>
                    <a:pt x="10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-183298" y="4526840"/>
              <a:ext cx="6017" cy="10029"/>
            </a:xfrm>
            <a:custGeom>
              <a:rect b="b" l="l" r="r" t="t"/>
              <a:pathLst>
                <a:path extrusionOk="0" h="220" w="132">
                  <a:moveTo>
                    <a:pt x="13" y="0"/>
                  </a:moveTo>
                  <a:cubicBezTo>
                    <a:pt x="11" y="0"/>
                    <a:pt x="10" y="1"/>
                    <a:pt x="9" y="2"/>
                  </a:cubicBezTo>
                  <a:cubicBezTo>
                    <a:pt x="1" y="14"/>
                    <a:pt x="31" y="54"/>
                    <a:pt x="57" y="115"/>
                  </a:cubicBezTo>
                  <a:cubicBezTo>
                    <a:pt x="88" y="172"/>
                    <a:pt x="101" y="220"/>
                    <a:pt x="114" y="220"/>
                  </a:cubicBezTo>
                  <a:cubicBezTo>
                    <a:pt x="127" y="220"/>
                    <a:pt x="132" y="159"/>
                    <a:pt x="101" y="93"/>
                  </a:cubicBezTo>
                  <a:cubicBezTo>
                    <a:pt x="74" y="35"/>
                    <a:pt x="29" y="0"/>
                    <a:pt x="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-196427" y="4510839"/>
              <a:ext cx="7385" cy="6792"/>
            </a:xfrm>
            <a:custGeom>
              <a:rect b="b" l="l" r="r" t="t"/>
              <a:pathLst>
                <a:path extrusionOk="0" h="149" w="162">
                  <a:moveTo>
                    <a:pt x="13" y="1"/>
                  </a:moveTo>
                  <a:cubicBezTo>
                    <a:pt x="11" y="1"/>
                    <a:pt x="10" y="1"/>
                    <a:pt x="9" y="2"/>
                  </a:cubicBezTo>
                  <a:cubicBezTo>
                    <a:pt x="0" y="16"/>
                    <a:pt x="22" y="55"/>
                    <a:pt x="66" y="95"/>
                  </a:cubicBezTo>
                  <a:cubicBezTo>
                    <a:pt x="99" y="128"/>
                    <a:pt x="134" y="149"/>
                    <a:pt x="148" y="149"/>
                  </a:cubicBezTo>
                  <a:cubicBezTo>
                    <a:pt x="150" y="149"/>
                    <a:pt x="152" y="148"/>
                    <a:pt x="153" y="147"/>
                  </a:cubicBezTo>
                  <a:cubicBezTo>
                    <a:pt x="162" y="138"/>
                    <a:pt x="140" y="99"/>
                    <a:pt x="97" y="59"/>
                  </a:cubicBezTo>
                  <a:cubicBezTo>
                    <a:pt x="62" y="25"/>
                    <a:pt x="28" y="1"/>
                    <a:pt x="1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-214889" y="4502953"/>
              <a:ext cx="10485" cy="4285"/>
            </a:xfrm>
            <a:custGeom>
              <a:rect b="b" l="l" r="r" t="t"/>
              <a:pathLst>
                <a:path extrusionOk="0" h="94" w="230">
                  <a:moveTo>
                    <a:pt x="68" y="0"/>
                  </a:moveTo>
                  <a:cubicBezTo>
                    <a:pt x="27" y="0"/>
                    <a:pt x="1" y="13"/>
                    <a:pt x="3" y="22"/>
                  </a:cubicBezTo>
                  <a:cubicBezTo>
                    <a:pt x="8" y="36"/>
                    <a:pt x="56" y="36"/>
                    <a:pt x="113" y="54"/>
                  </a:cubicBezTo>
                  <a:cubicBezTo>
                    <a:pt x="162" y="68"/>
                    <a:pt x="203" y="94"/>
                    <a:pt x="217" y="94"/>
                  </a:cubicBezTo>
                  <a:cubicBezTo>
                    <a:pt x="219" y="94"/>
                    <a:pt x="221" y="93"/>
                    <a:pt x="222" y="92"/>
                  </a:cubicBezTo>
                  <a:cubicBezTo>
                    <a:pt x="230" y="84"/>
                    <a:pt x="200" y="32"/>
                    <a:pt x="130" y="10"/>
                  </a:cubicBezTo>
                  <a:cubicBezTo>
                    <a:pt x="107" y="3"/>
                    <a:pt x="86" y="0"/>
                    <a:pt x="6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-228336" y="4500309"/>
              <a:ext cx="5835" cy="2781"/>
            </a:xfrm>
            <a:custGeom>
              <a:rect b="b" l="l" r="r" t="t"/>
              <a:pathLst>
                <a:path extrusionOk="0" h="61" w="128">
                  <a:moveTo>
                    <a:pt x="28" y="1"/>
                  </a:moveTo>
                  <a:cubicBezTo>
                    <a:pt x="17" y="1"/>
                    <a:pt x="8" y="4"/>
                    <a:pt x="6" y="11"/>
                  </a:cubicBezTo>
                  <a:cubicBezTo>
                    <a:pt x="1" y="19"/>
                    <a:pt x="23" y="41"/>
                    <a:pt x="58" y="54"/>
                  </a:cubicBezTo>
                  <a:cubicBezTo>
                    <a:pt x="72" y="58"/>
                    <a:pt x="86" y="61"/>
                    <a:pt x="97" y="61"/>
                  </a:cubicBezTo>
                  <a:cubicBezTo>
                    <a:pt x="111" y="61"/>
                    <a:pt x="121" y="57"/>
                    <a:pt x="123" y="50"/>
                  </a:cubicBezTo>
                  <a:cubicBezTo>
                    <a:pt x="127" y="41"/>
                    <a:pt x="105" y="19"/>
                    <a:pt x="71" y="11"/>
                  </a:cubicBezTo>
                  <a:cubicBezTo>
                    <a:pt x="56" y="4"/>
                    <a:pt x="40" y="1"/>
                    <a:pt x="2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557412" y="1720904"/>
              <a:ext cx="199024" cy="228563"/>
            </a:xfrm>
            <a:custGeom>
              <a:rect b="b" l="l" r="r" t="t"/>
              <a:pathLst>
                <a:path extrusionOk="0" h="5014" w="4366">
                  <a:moveTo>
                    <a:pt x="3564" y="1"/>
                  </a:moveTo>
                  <a:cubicBezTo>
                    <a:pt x="3147" y="1"/>
                    <a:pt x="0" y="3253"/>
                    <a:pt x="0" y="3253"/>
                  </a:cubicBezTo>
                  <a:lnTo>
                    <a:pt x="1813" y="5014"/>
                  </a:lnTo>
                  <a:cubicBezTo>
                    <a:pt x="4365" y="3104"/>
                    <a:pt x="2784" y="1898"/>
                    <a:pt x="2582" y="1720"/>
                  </a:cubicBezTo>
                  <a:cubicBezTo>
                    <a:pt x="2382" y="1540"/>
                    <a:pt x="3889" y="159"/>
                    <a:pt x="3588" y="6"/>
                  </a:cubicBezTo>
                  <a:cubicBezTo>
                    <a:pt x="3582" y="2"/>
                    <a:pt x="3574" y="1"/>
                    <a:pt x="356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640058" y="1808564"/>
              <a:ext cx="46679" cy="60446"/>
            </a:xfrm>
            <a:custGeom>
              <a:rect b="b" l="l" r="r" t="t"/>
              <a:pathLst>
                <a:path extrusionOk="0" h="1326" w="1024">
                  <a:moveTo>
                    <a:pt x="734" y="1"/>
                  </a:moveTo>
                  <a:cubicBezTo>
                    <a:pt x="728" y="1"/>
                    <a:pt x="702" y="36"/>
                    <a:pt x="664" y="89"/>
                  </a:cubicBezTo>
                  <a:cubicBezTo>
                    <a:pt x="608" y="172"/>
                    <a:pt x="551" y="259"/>
                    <a:pt x="494" y="347"/>
                  </a:cubicBezTo>
                  <a:cubicBezTo>
                    <a:pt x="412" y="469"/>
                    <a:pt x="328" y="596"/>
                    <a:pt x="245" y="727"/>
                  </a:cubicBezTo>
                  <a:cubicBezTo>
                    <a:pt x="197" y="801"/>
                    <a:pt x="149" y="872"/>
                    <a:pt x="97" y="954"/>
                  </a:cubicBezTo>
                  <a:cubicBezTo>
                    <a:pt x="53" y="1033"/>
                    <a:pt x="0" y="1151"/>
                    <a:pt x="79" y="1251"/>
                  </a:cubicBezTo>
                  <a:cubicBezTo>
                    <a:pt x="124" y="1304"/>
                    <a:pt x="185" y="1325"/>
                    <a:pt x="246" y="1325"/>
                  </a:cubicBezTo>
                  <a:cubicBezTo>
                    <a:pt x="290" y="1325"/>
                    <a:pt x="335" y="1314"/>
                    <a:pt x="372" y="1295"/>
                  </a:cubicBezTo>
                  <a:cubicBezTo>
                    <a:pt x="464" y="1247"/>
                    <a:pt x="521" y="1168"/>
                    <a:pt x="564" y="1094"/>
                  </a:cubicBezTo>
                  <a:cubicBezTo>
                    <a:pt x="652" y="959"/>
                    <a:pt x="730" y="832"/>
                    <a:pt x="809" y="709"/>
                  </a:cubicBezTo>
                  <a:cubicBezTo>
                    <a:pt x="862" y="618"/>
                    <a:pt x="914" y="531"/>
                    <a:pt x="966" y="443"/>
                  </a:cubicBezTo>
                  <a:cubicBezTo>
                    <a:pt x="1001" y="382"/>
                    <a:pt x="1023" y="347"/>
                    <a:pt x="1019" y="342"/>
                  </a:cubicBezTo>
                  <a:lnTo>
                    <a:pt x="1019" y="342"/>
                  </a:lnTo>
                  <a:cubicBezTo>
                    <a:pt x="1019" y="342"/>
                    <a:pt x="993" y="373"/>
                    <a:pt x="953" y="434"/>
                  </a:cubicBezTo>
                  <a:cubicBezTo>
                    <a:pt x="896" y="517"/>
                    <a:pt x="840" y="600"/>
                    <a:pt x="779" y="692"/>
                  </a:cubicBezTo>
                  <a:cubicBezTo>
                    <a:pt x="700" y="810"/>
                    <a:pt x="616" y="937"/>
                    <a:pt x="529" y="1072"/>
                  </a:cubicBezTo>
                  <a:cubicBezTo>
                    <a:pt x="485" y="1142"/>
                    <a:pt x="428" y="1212"/>
                    <a:pt x="350" y="1251"/>
                  </a:cubicBezTo>
                  <a:cubicBezTo>
                    <a:pt x="321" y="1268"/>
                    <a:pt x="285" y="1277"/>
                    <a:pt x="249" y="1277"/>
                  </a:cubicBezTo>
                  <a:cubicBezTo>
                    <a:pt x="199" y="1277"/>
                    <a:pt x="147" y="1259"/>
                    <a:pt x="114" y="1221"/>
                  </a:cubicBezTo>
                  <a:cubicBezTo>
                    <a:pt x="57" y="1155"/>
                    <a:pt x="92" y="1055"/>
                    <a:pt x="136" y="976"/>
                  </a:cubicBezTo>
                  <a:cubicBezTo>
                    <a:pt x="184" y="902"/>
                    <a:pt x="232" y="823"/>
                    <a:pt x="281" y="749"/>
                  </a:cubicBezTo>
                  <a:cubicBezTo>
                    <a:pt x="363" y="618"/>
                    <a:pt x="442" y="487"/>
                    <a:pt x="521" y="364"/>
                  </a:cubicBezTo>
                  <a:cubicBezTo>
                    <a:pt x="577" y="273"/>
                    <a:pt x="630" y="185"/>
                    <a:pt x="678" y="102"/>
                  </a:cubicBezTo>
                  <a:cubicBezTo>
                    <a:pt x="717" y="37"/>
                    <a:pt x="735" y="1"/>
                    <a:pt x="735" y="1"/>
                  </a:cubicBezTo>
                  <a:cubicBezTo>
                    <a:pt x="734" y="1"/>
                    <a:pt x="734" y="1"/>
                    <a:pt x="73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657152" y="1828895"/>
              <a:ext cx="37106" cy="52104"/>
            </a:xfrm>
            <a:custGeom>
              <a:rect b="b" l="l" r="r" t="t"/>
              <a:pathLst>
                <a:path extrusionOk="0" h="1143" w="814">
                  <a:moveTo>
                    <a:pt x="574" y="1"/>
                  </a:moveTo>
                  <a:cubicBezTo>
                    <a:pt x="574" y="1"/>
                    <a:pt x="547" y="27"/>
                    <a:pt x="513" y="75"/>
                  </a:cubicBezTo>
                  <a:cubicBezTo>
                    <a:pt x="473" y="128"/>
                    <a:pt x="425" y="202"/>
                    <a:pt x="364" y="299"/>
                  </a:cubicBezTo>
                  <a:cubicBezTo>
                    <a:pt x="307" y="390"/>
                    <a:pt x="237" y="508"/>
                    <a:pt x="154" y="626"/>
                  </a:cubicBezTo>
                  <a:cubicBezTo>
                    <a:pt x="115" y="688"/>
                    <a:pt x="63" y="749"/>
                    <a:pt x="31" y="827"/>
                  </a:cubicBezTo>
                  <a:cubicBezTo>
                    <a:pt x="1" y="906"/>
                    <a:pt x="1" y="1011"/>
                    <a:pt x="67" y="1085"/>
                  </a:cubicBezTo>
                  <a:cubicBezTo>
                    <a:pt x="101" y="1127"/>
                    <a:pt x="150" y="1143"/>
                    <a:pt x="199" y="1143"/>
                  </a:cubicBezTo>
                  <a:cubicBezTo>
                    <a:pt x="243" y="1143"/>
                    <a:pt x="287" y="1130"/>
                    <a:pt x="320" y="1112"/>
                  </a:cubicBezTo>
                  <a:cubicBezTo>
                    <a:pt x="398" y="1072"/>
                    <a:pt x="456" y="1011"/>
                    <a:pt x="503" y="954"/>
                  </a:cubicBezTo>
                  <a:cubicBezTo>
                    <a:pt x="600" y="840"/>
                    <a:pt x="670" y="722"/>
                    <a:pt x="713" y="622"/>
                  </a:cubicBezTo>
                  <a:cubicBezTo>
                    <a:pt x="761" y="517"/>
                    <a:pt x="788" y="430"/>
                    <a:pt x="801" y="368"/>
                  </a:cubicBezTo>
                  <a:cubicBezTo>
                    <a:pt x="814" y="307"/>
                    <a:pt x="814" y="272"/>
                    <a:pt x="814" y="272"/>
                  </a:cubicBezTo>
                  <a:cubicBezTo>
                    <a:pt x="814" y="272"/>
                    <a:pt x="814" y="272"/>
                    <a:pt x="813" y="272"/>
                  </a:cubicBezTo>
                  <a:cubicBezTo>
                    <a:pt x="805" y="272"/>
                    <a:pt x="782" y="411"/>
                    <a:pt x="683" y="609"/>
                  </a:cubicBezTo>
                  <a:cubicBezTo>
                    <a:pt x="634" y="705"/>
                    <a:pt x="565" y="819"/>
                    <a:pt x="469" y="928"/>
                  </a:cubicBezTo>
                  <a:cubicBezTo>
                    <a:pt x="421" y="985"/>
                    <a:pt x="368" y="1037"/>
                    <a:pt x="303" y="1072"/>
                  </a:cubicBezTo>
                  <a:cubicBezTo>
                    <a:pt x="272" y="1088"/>
                    <a:pt x="237" y="1098"/>
                    <a:pt x="203" y="1098"/>
                  </a:cubicBezTo>
                  <a:cubicBezTo>
                    <a:pt x="163" y="1098"/>
                    <a:pt x="125" y="1085"/>
                    <a:pt x="97" y="1055"/>
                  </a:cubicBezTo>
                  <a:cubicBezTo>
                    <a:pt x="49" y="997"/>
                    <a:pt x="49" y="910"/>
                    <a:pt x="75" y="845"/>
                  </a:cubicBezTo>
                  <a:cubicBezTo>
                    <a:pt x="102" y="775"/>
                    <a:pt x="150" y="714"/>
                    <a:pt x="189" y="652"/>
                  </a:cubicBezTo>
                  <a:cubicBezTo>
                    <a:pt x="273" y="525"/>
                    <a:pt x="338" y="412"/>
                    <a:pt x="394" y="315"/>
                  </a:cubicBezTo>
                  <a:cubicBezTo>
                    <a:pt x="438" y="237"/>
                    <a:pt x="482" y="163"/>
                    <a:pt x="525" y="85"/>
                  </a:cubicBezTo>
                  <a:cubicBezTo>
                    <a:pt x="561" y="32"/>
                    <a:pt x="578" y="1"/>
                    <a:pt x="574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590871" y="1833453"/>
              <a:ext cx="74349" cy="34736"/>
            </a:xfrm>
            <a:custGeom>
              <a:rect b="b" l="l" r="r" t="t"/>
              <a:pathLst>
                <a:path extrusionOk="0" h="762" w="1631">
                  <a:moveTo>
                    <a:pt x="1523" y="0"/>
                  </a:moveTo>
                  <a:cubicBezTo>
                    <a:pt x="1512" y="0"/>
                    <a:pt x="1501" y="2"/>
                    <a:pt x="1491" y="2"/>
                  </a:cubicBezTo>
                  <a:cubicBezTo>
                    <a:pt x="1088" y="28"/>
                    <a:pt x="686" y="54"/>
                    <a:pt x="284" y="84"/>
                  </a:cubicBezTo>
                  <a:lnTo>
                    <a:pt x="0" y="762"/>
                  </a:lnTo>
                  <a:cubicBezTo>
                    <a:pt x="192" y="749"/>
                    <a:pt x="384" y="740"/>
                    <a:pt x="577" y="727"/>
                  </a:cubicBezTo>
                  <a:cubicBezTo>
                    <a:pt x="787" y="714"/>
                    <a:pt x="1001" y="701"/>
                    <a:pt x="1193" y="622"/>
                  </a:cubicBezTo>
                  <a:cubicBezTo>
                    <a:pt x="1390" y="544"/>
                    <a:pt x="1569" y="386"/>
                    <a:pt x="1612" y="181"/>
                  </a:cubicBezTo>
                  <a:cubicBezTo>
                    <a:pt x="1630" y="116"/>
                    <a:pt x="1616" y="28"/>
                    <a:pt x="1556" y="6"/>
                  </a:cubicBezTo>
                  <a:cubicBezTo>
                    <a:pt x="1545" y="2"/>
                    <a:pt x="1534" y="0"/>
                    <a:pt x="1523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590689" y="1832405"/>
              <a:ext cx="75534" cy="35967"/>
            </a:xfrm>
            <a:custGeom>
              <a:rect b="b" l="l" r="r" t="t"/>
              <a:pathLst>
                <a:path extrusionOk="0" h="789" w="1657">
                  <a:moveTo>
                    <a:pt x="1505" y="1"/>
                  </a:moveTo>
                  <a:cubicBezTo>
                    <a:pt x="1486" y="1"/>
                    <a:pt x="1469" y="4"/>
                    <a:pt x="1451" y="8"/>
                  </a:cubicBezTo>
                  <a:cubicBezTo>
                    <a:pt x="1398" y="8"/>
                    <a:pt x="1346" y="12"/>
                    <a:pt x="1297" y="16"/>
                  </a:cubicBezTo>
                  <a:cubicBezTo>
                    <a:pt x="1110" y="29"/>
                    <a:pt x="935" y="42"/>
                    <a:pt x="773" y="55"/>
                  </a:cubicBezTo>
                  <a:cubicBezTo>
                    <a:pt x="646" y="69"/>
                    <a:pt x="529" y="77"/>
                    <a:pt x="420" y="86"/>
                  </a:cubicBezTo>
                  <a:cubicBezTo>
                    <a:pt x="336" y="95"/>
                    <a:pt x="288" y="103"/>
                    <a:pt x="288" y="107"/>
                  </a:cubicBezTo>
                  <a:lnTo>
                    <a:pt x="420" y="107"/>
                  </a:lnTo>
                  <a:cubicBezTo>
                    <a:pt x="533" y="99"/>
                    <a:pt x="646" y="95"/>
                    <a:pt x="773" y="91"/>
                  </a:cubicBezTo>
                  <a:cubicBezTo>
                    <a:pt x="939" y="81"/>
                    <a:pt x="1114" y="69"/>
                    <a:pt x="1302" y="60"/>
                  </a:cubicBezTo>
                  <a:cubicBezTo>
                    <a:pt x="1350" y="55"/>
                    <a:pt x="1402" y="51"/>
                    <a:pt x="1451" y="51"/>
                  </a:cubicBezTo>
                  <a:cubicBezTo>
                    <a:pt x="1473" y="49"/>
                    <a:pt x="1495" y="47"/>
                    <a:pt x="1514" y="47"/>
                  </a:cubicBezTo>
                  <a:cubicBezTo>
                    <a:pt x="1542" y="47"/>
                    <a:pt x="1566" y="52"/>
                    <a:pt x="1582" y="73"/>
                  </a:cubicBezTo>
                  <a:cubicBezTo>
                    <a:pt x="1630" y="151"/>
                    <a:pt x="1582" y="270"/>
                    <a:pt x="1525" y="357"/>
                  </a:cubicBezTo>
                  <a:cubicBezTo>
                    <a:pt x="1402" y="545"/>
                    <a:pt x="1193" y="641"/>
                    <a:pt x="1005" y="680"/>
                  </a:cubicBezTo>
                  <a:cubicBezTo>
                    <a:pt x="813" y="720"/>
                    <a:pt x="634" y="728"/>
                    <a:pt x="485" y="737"/>
                  </a:cubicBezTo>
                  <a:cubicBezTo>
                    <a:pt x="358" y="750"/>
                    <a:pt x="244" y="759"/>
                    <a:pt x="131" y="768"/>
                  </a:cubicBezTo>
                  <a:cubicBezTo>
                    <a:pt x="47" y="777"/>
                    <a:pt x="0" y="781"/>
                    <a:pt x="4" y="785"/>
                  </a:cubicBezTo>
                  <a:cubicBezTo>
                    <a:pt x="4" y="787"/>
                    <a:pt x="15" y="788"/>
                    <a:pt x="36" y="788"/>
                  </a:cubicBezTo>
                  <a:cubicBezTo>
                    <a:pt x="57" y="788"/>
                    <a:pt x="89" y="787"/>
                    <a:pt x="131" y="785"/>
                  </a:cubicBezTo>
                  <a:cubicBezTo>
                    <a:pt x="244" y="781"/>
                    <a:pt x="362" y="777"/>
                    <a:pt x="489" y="772"/>
                  </a:cubicBezTo>
                  <a:cubicBezTo>
                    <a:pt x="638" y="763"/>
                    <a:pt x="817" y="763"/>
                    <a:pt x="1013" y="724"/>
                  </a:cubicBezTo>
                  <a:cubicBezTo>
                    <a:pt x="1210" y="684"/>
                    <a:pt x="1433" y="589"/>
                    <a:pt x="1564" y="383"/>
                  </a:cubicBezTo>
                  <a:cubicBezTo>
                    <a:pt x="1600" y="335"/>
                    <a:pt x="1620" y="278"/>
                    <a:pt x="1638" y="222"/>
                  </a:cubicBezTo>
                  <a:cubicBezTo>
                    <a:pt x="1652" y="165"/>
                    <a:pt x="1656" y="99"/>
                    <a:pt x="1616" y="47"/>
                  </a:cubicBezTo>
                  <a:cubicBezTo>
                    <a:pt x="1600" y="16"/>
                    <a:pt x="1560" y="2"/>
                    <a:pt x="1529" y="2"/>
                  </a:cubicBezTo>
                  <a:cubicBezTo>
                    <a:pt x="1521" y="1"/>
                    <a:pt x="1513" y="1"/>
                    <a:pt x="1505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676708" y="1844667"/>
              <a:ext cx="26941" cy="45084"/>
            </a:xfrm>
            <a:custGeom>
              <a:rect b="b" l="l" r="r" t="t"/>
              <a:pathLst>
                <a:path extrusionOk="0" h="989" w="591">
                  <a:moveTo>
                    <a:pt x="368" y="1"/>
                  </a:moveTo>
                  <a:cubicBezTo>
                    <a:pt x="359" y="1"/>
                    <a:pt x="310" y="96"/>
                    <a:pt x="237" y="258"/>
                  </a:cubicBezTo>
                  <a:cubicBezTo>
                    <a:pt x="193" y="354"/>
                    <a:pt x="149" y="451"/>
                    <a:pt x="106" y="542"/>
                  </a:cubicBezTo>
                  <a:cubicBezTo>
                    <a:pt x="84" y="595"/>
                    <a:pt x="58" y="647"/>
                    <a:pt x="36" y="713"/>
                  </a:cubicBezTo>
                  <a:cubicBezTo>
                    <a:pt x="14" y="774"/>
                    <a:pt x="1" y="857"/>
                    <a:pt x="48" y="923"/>
                  </a:cubicBezTo>
                  <a:cubicBezTo>
                    <a:pt x="70" y="953"/>
                    <a:pt x="101" y="979"/>
                    <a:pt x="145" y="988"/>
                  </a:cubicBezTo>
                  <a:cubicBezTo>
                    <a:pt x="150" y="988"/>
                    <a:pt x="155" y="989"/>
                    <a:pt x="160" y="989"/>
                  </a:cubicBezTo>
                  <a:cubicBezTo>
                    <a:pt x="194" y="989"/>
                    <a:pt x="227" y="977"/>
                    <a:pt x="250" y="962"/>
                  </a:cubicBezTo>
                  <a:cubicBezTo>
                    <a:pt x="310" y="923"/>
                    <a:pt x="354" y="875"/>
                    <a:pt x="385" y="822"/>
                  </a:cubicBezTo>
                  <a:cubicBezTo>
                    <a:pt x="451" y="717"/>
                    <a:pt x="473" y="612"/>
                    <a:pt x="499" y="530"/>
                  </a:cubicBezTo>
                  <a:cubicBezTo>
                    <a:pt x="520" y="441"/>
                    <a:pt x="542" y="376"/>
                    <a:pt x="560" y="328"/>
                  </a:cubicBezTo>
                  <a:cubicBezTo>
                    <a:pt x="578" y="284"/>
                    <a:pt x="590" y="258"/>
                    <a:pt x="586" y="258"/>
                  </a:cubicBezTo>
                  <a:cubicBezTo>
                    <a:pt x="586" y="258"/>
                    <a:pt x="586" y="258"/>
                    <a:pt x="586" y="258"/>
                  </a:cubicBezTo>
                  <a:cubicBezTo>
                    <a:pt x="579" y="258"/>
                    <a:pt x="515" y="350"/>
                    <a:pt x="468" y="516"/>
                  </a:cubicBezTo>
                  <a:cubicBezTo>
                    <a:pt x="437" y="604"/>
                    <a:pt x="411" y="704"/>
                    <a:pt x="350" y="800"/>
                  </a:cubicBezTo>
                  <a:cubicBezTo>
                    <a:pt x="320" y="844"/>
                    <a:pt x="276" y="892"/>
                    <a:pt x="227" y="923"/>
                  </a:cubicBezTo>
                  <a:cubicBezTo>
                    <a:pt x="208" y="935"/>
                    <a:pt x="186" y="942"/>
                    <a:pt x="165" y="942"/>
                  </a:cubicBezTo>
                  <a:cubicBezTo>
                    <a:pt x="135" y="942"/>
                    <a:pt x="106" y="928"/>
                    <a:pt x="88" y="897"/>
                  </a:cubicBezTo>
                  <a:cubicBezTo>
                    <a:pt x="18" y="792"/>
                    <a:pt x="110" y="665"/>
                    <a:pt x="145" y="560"/>
                  </a:cubicBezTo>
                  <a:cubicBezTo>
                    <a:pt x="184" y="463"/>
                    <a:pt x="223" y="368"/>
                    <a:pt x="267" y="272"/>
                  </a:cubicBezTo>
                  <a:cubicBezTo>
                    <a:pt x="332" y="106"/>
                    <a:pt x="372" y="5"/>
                    <a:pt x="368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633265" y="1865180"/>
              <a:ext cx="6655" cy="46861"/>
            </a:xfrm>
            <a:custGeom>
              <a:rect b="b" l="l" r="r" t="t"/>
              <a:pathLst>
                <a:path extrusionOk="0" h="1028" w="146">
                  <a:moveTo>
                    <a:pt x="80" y="1"/>
                  </a:moveTo>
                  <a:cubicBezTo>
                    <a:pt x="79" y="1"/>
                    <a:pt x="79" y="1"/>
                    <a:pt x="79" y="1"/>
                  </a:cubicBezTo>
                  <a:cubicBezTo>
                    <a:pt x="67" y="1"/>
                    <a:pt x="101" y="233"/>
                    <a:pt x="79" y="516"/>
                  </a:cubicBezTo>
                  <a:cubicBezTo>
                    <a:pt x="62" y="800"/>
                    <a:pt x="1" y="1024"/>
                    <a:pt x="14" y="1028"/>
                  </a:cubicBezTo>
                  <a:cubicBezTo>
                    <a:pt x="14" y="1028"/>
                    <a:pt x="14" y="1028"/>
                    <a:pt x="14" y="1028"/>
                  </a:cubicBezTo>
                  <a:cubicBezTo>
                    <a:pt x="24" y="1028"/>
                    <a:pt x="110" y="807"/>
                    <a:pt x="127" y="521"/>
                  </a:cubicBezTo>
                  <a:cubicBezTo>
                    <a:pt x="145" y="230"/>
                    <a:pt x="94" y="1"/>
                    <a:pt x="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-274696" y="1817590"/>
              <a:ext cx="294251" cy="305967"/>
            </a:xfrm>
            <a:custGeom>
              <a:rect b="b" l="l" r="r" t="t"/>
              <a:pathLst>
                <a:path extrusionOk="0" h="6712" w="6455">
                  <a:moveTo>
                    <a:pt x="4295" y="0"/>
                  </a:moveTo>
                  <a:lnTo>
                    <a:pt x="0" y="4624"/>
                  </a:lnTo>
                  <a:cubicBezTo>
                    <a:pt x="283" y="5249"/>
                    <a:pt x="686" y="5839"/>
                    <a:pt x="1245" y="6237"/>
                  </a:cubicBezTo>
                  <a:cubicBezTo>
                    <a:pt x="1656" y="6532"/>
                    <a:pt x="2159" y="6711"/>
                    <a:pt x="2661" y="6711"/>
                  </a:cubicBezTo>
                  <a:cubicBezTo>
                    <a:pt x="2842" y="6711"/>
                    <a:pt x="3023" y="6688"/>
                    <a:pt x="3199" y="6638"/>
                  </a:cubicBezTo>
                  <a:cubicBezTo>
                    <a:pt x="3859" y="6451"/>
                    <a:pt x="4405" y="5839"/>
                    <a:pt x="4426" y="5152"/>
                  </a:cubicBezTo>
                  <a:cubicBezTo>
                    <a:pt x="4597" y="5350"/>
                    <a:pt x="4858" y="5452"/>
                    <a:pt x="5119" y="5452"/>
                  </a:cubicBezTo>
                  <a:cubicBezTo>
                    <a:pt x="5348" y="5452"/>
                    <a:pt x="5577" y="5373"/>
                    <a:pt x="5743" y="5214"/>
                  </a:cubicBezTo>
                  <a:cubicBezTo>
                    <a:pt x="6096" y="4873"/>
                    <a:pt x="6092" y="4234"/>
                    <a:pt x="5733" y="3899"/>
                  </a:cubicBezTo>
                  <a:cubicBezTo>
                    <a:pt x="6057" y="3732"/>
                    <a:pt x="6428" y="3496"/>
                    <a:pt x="6445" y="3129"/>
                  </a:cubicBezTo>
                  <a:cubicBezTo>
                    <a:pt x="6455" y="2897"/>
                    <a:pt x="6306" y="2683"/>
                    <a:pt x="6122" y="2535"/>
                  </a:cubicBezTo>
                  <a:cubicBezTo>
                    <a:pt x="5934" y="2391"/>
                    <a:pt x="5716" y="2299"/>
                    <a:pt x="5515" y="2177"/>
                  </a:cubicBezTo>
                  <a:cubicBezTo>
                    <a:pt x="4767" y="1731"/>
                    <a:pt x="4287" y="870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-318731" y="1708186"/>
              <a:ext cx="235674" cy="401649"/>
            </a:xfrm>
            <a:custGeom>
              <a:rect b="b" l="l" r="r" t="t"/>
              <a:pathLst>
                <a:path extrusionOk="0" h="8811" w="5170">
                  <a:moveTo>
                    <a:pt x="2665" y="1"/>
                  </a:moveTo>
                  <a:lnTo>
                    <a:pt x="0" y="2020"/>
                  </a:lnTo>
                  <a:lnTo>
                    <a:pt x="406" y="8615"/>
                  </a:lnTo>
                  <a:lnTo>
                    <a:pt x="3597" y="8811"/>
                  </a:lnTo>
                  <a:cubicBezTo>
                    <a:pt x="3540" y="8466"/>
                    <a:pt x="3680" y="7007"/>
                    <a:pt x="3680" y="7007"/>
                  </a:cubicBezTo>
                  <a:cubicBezTo>
                    <a:pt x="3680" y="7007"/>
                    <a:pt x="5008" y="6866"/>
                    <a:pt x="5091" y="5547"/>
                  </a:cubicBezTo>
                  <a:cubicBezTo>
                    <a:pt x="5170" y="4227"/>
                    <a:pt x="5091" y="1186"/>
                    <a:pt x="5091" y="1186"/>
                  </a:cubicBezTo>
                  <a:lnTo>
                    <a:pt x="2665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-114146" y="1855653"/>
              <a:ext cx="15362" cy="15362"/>
            </a:xfrm>
            <a:custGeom>
              <a:rect b="b" l="l" r="r" t="t"/>
              <a:pathLst>
                <a:path extrusionOk="0" h="337" w="337">
                  <a:moveTo>
                    <a:pt x="170" y="0"/>
                  </a:moveTo>
                  <a:cubicBezTo>
                    <a:pt x="75" y="0"/>
                    <a:pt x="0" y="75"/>
                    <a:pt x="0" y="166"/>
                  </a:cubicBezTo>
                  <a:cubicBezTo>
                    <a:pt x="0" y="262"/>
                    <a:pt x="75" y="337"/>
                    <a:pt x="170" y="337"/>
                  </a:cubicBezTo>
                  <a:cubicBezTo>
                    <a:pt x="262" y="337"/>
                    <a:pt x="337" y="262"/>
                    <a:pt x="337" y="166"/>
                  </a:cubicBezTo>
                  <a:cubicBezTo>
                    <a:pt x="337" y="75"/>
                    <a:pt x="262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-122123" y="1845579"/>
              <a:ext cx="31271" cy="9436"/>
            </a:xfrm>
            <a:custGeom>
              <a:rect b="b" l="l" r="r" t="t"/>
              <a:pathLst>
                <a:path extrusionOk="0" h="207" w="686">
                  <a:moveTo>
                    <a:pt x="324" y="1"/>
                  </a:moveTo>
                  <a:cubicBezTo>
                    <a:pt x="222" y="1"/>
                    <a:pt x="135" y="37"/>
                    <a:pt x="83" y="72"/>
                  </a:cubicBezTo>
                  <a:cubicBezTo>
                    <a:pt x="22" y="112"/>
                    <a:pt x="0" y="151"/>
                    <a:pt x="9" y="164"/>
                  </a:cubicBezTo>
                  <a:cubicBezTo>
                    <a:pt x="12" y="168"/>
                    <a:pt x="17" y="169"/>
                    <a:pt x="23" y="169"/>
                  </a:cubicBezTo>
                  <a:cubicBezTo>
                    <a:pt x="62" y="169"/>
                    <a:pt x="170" y="111"/>
                    <a:pt x="309" y="111"/>
                  </a:cubicBezTo>
                  <a:cubicBezTo>
                    <a:pt x="321" y="111"/>
                    <a:pt x="333" y="111"/>
                    <a:pt x="345" y="112"/>
                  </a:cubicBezTo>
                  <a:cubicBezTo>
                    <a:pt x="511" y="120"/>
                    <a:pt x="631" y="206"/>
                    <a:pt x="669" y="206"/>
                  </a:cubicBezTo>
                  <a:cubicBezTo>
                    <a:pt x="672" y="206"/>
                    <a:pt x="675" y="205"/>
                    <a:pt x="678" y="203"/>
                  </a:cubicBezTo>
                  <a:cubicBezTo>
                    <a:pt x="686" y="195"/>
                    <a:pt x="669" y="151"/>
                    <a:pt x="617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-203447" y="1855653"/>
              <a:ext cx="15408" cy="15362"/>
            </a:xfrm>
            <a:custGeom>
              <a:rect b="b" l="l" r="r" t="t"/>
              <a:pathLst>
                <a:path extrusionOk="0" h="337" w="338">
                  <a:moveTo>
                    <a:pt x="172" y="0"/>
                  </a:moveTo>
                  <a:cubicBezTo>
                    <a:pt x="75" y="0"/>
                    <a:pt x="1" y="75"/>
                    <a:pt x="1" y="166"/>
                  </a:cubicBezTo>
                  <a:cubicBezTo>
                    <a:pt x="1" y="262"/>
                    <a:pt x="75" y="337"/>
                    <a:pt x="172" y="337"/>
                  </a:cubicBezTo>
                  <a:cubicBezTo>
                    <a:pt x="263" y="337"/>
                    <a:pt x="338" y="262"/>
                    <a:pt x="338" y="166"/>
                  </a:cubicBezTo>
                  <a:cubicBezTo>
                    <a:pt x="338" y="75"/>
                    <a:pt x="263" y="0"/>
                    <a:pt x="1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-213977" y="1845579"/>
              <a:ext cx="31362" cy="9436"/>
            </a:xfrm>
            <a:custGeom>
              <a:rect b="b" l="l" r="r" t="t"/>
              <a:pathLst>
                <a:path extrusionOk="0" h="207" w="688">
                  <a:moveTo>
                    <a:pt x="324" y="1"/>
                  </a:moveTo>
                  <a:cubicBezTo>
                    <a:pt x="223" y="1"/>
                    <a:pt x="136" y="37"/>
                    <a:pt x="84" y="72"/>
                  </a:cubicBezTo>
                  <a:cubicBezTo>
                    <a:pt x="22" y="112"/>
                    <a:pt x="0" y="151"/>
                    <a:pt x="10" y="164"/>
                  </a:cubicBezTo>
                  <a:cubicBezTo>
                    <a:pt x="12" y="168"/>
                    <a:pt x="16" y="169"/>
                    <a:pt x="22" y="169"/>
                  </a:cubicBezTo>
                  <a:cubicBezTo>
                    <a:pt x="59" y="169"/>
                    <a:pt x="170" y="111"/>
                    <a:pt x="310" y="111"/>
                  </a:cubicBezTo>
                  <a:cubicBezTo>
                    <a:pt x="322" y="111"/>
                    <a:pt x="334" y="111"/>
                    <a:pt x="346" y="112"/>
                  </a:cubicBezTo>
                  <a:cubicBezTo>
                    <a:pt x="512" y="120"/>
                    <a:pt x="628" y="206"/>
                    <a:pt x="665" y="206"/>
                  </a:cubicBezTo>
                  <a:cubicBezTo>
                    <a:pt x="668" y="206"/>
                    <a:pt x="671" y="205"/>
                    <a:pt x="674" y="203"/>
                  </a:cubicBezTo>
                  <a:cubicBezTo>
                    <a:pt x="687" y="195"/>
                    <a:pt x="669" y="151"/>
                    <a:pt x="613" y="103"/>
                  </a:cubicBezTo>
                  <a:cubicBezTo>
                    <a:pt x="560" y="54"/>
                    <a:pt x="468" y="7"/>
                    <a:pt x="355" y="2"/>
                  </a:cubicBezTo>
                  <a:cubicBezTo>
                    <a:pt x="344" y="1"/>
                    <a:pt x="334" y="1"/>
                    <a:pt x="3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-185669" y="1931689"/>
              <a:ext cx="45084" cy="24525"/>
            </a:xfrm>
            <a:custGeom>
              <a:rect b="b" l="l" r="r" t="t"/>
              <a:pathLst>
                <a:path extrusionOk="0" h="538" w="989">
                  <a:moveTo>
                    <a:pt x="79" y="1"/>
                  </a:moveTo>
                  <a:cubicBezTo>
                    <a:pt x="77" y="1"/>
                    <a:pt x="86" y="8"/>
                    <a:pt x="109" y="23"/>
                  </a:cubicBezTo>
                  <a:cubicBezTo>
                    <a:pt x="109" y="23"/>
                    <a:pt x="0" y="333"/>
                    <a:pt x="385" y="495"/>
                  </a:cubicBezTo>
                  <a:cubicBezTo>
                    <a:pt x="458" y="525"/>
                    <a:pt x="525" y="538"/>
                    <a:pt x="586" y="538"/>
                  </a:cubicBezTo>
                  <a:cubicBezTo>
                    <a:pt x="840" y="538"/>
                    <a:pt x="988" y="325"/>
                    <a:pt x="988" y="325"/>
                  </a:cubicBezTo>
                  <a:cubicBezTo>
                    <a:pt x="663" y="325"/>
                    <a:pt x="94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-230706" y="2000659"/>
              <a:ext cx="79728" cy="41801"/>
            </a:xfrm>
            <a:custGeom>
              <a:rect b="b" l="l" r="r" t="t"/>
              <a:pathLst>
                <a:path extrusionOk="0" h="917" w="1749">
                  <a:moveTo>
                    <a:pt x="0" y="0"/>
                  </a:moveTo>
                  <a:cubicBezTo>
                    <a:pt x="0" y="0"/>
                    <a:pt x="376" y="916"/>
                    <a:pt x="1608" y="916"/>
                  </a:cubicBezTo>
                  <a:cubicBezTo>
                    <a:pt x="1644" y="916"/>
                    <a:pt x="1681" y="915"/>
                    <a:pt x="1718" y="914"/>
                  </a:cubicBezTo>
                  <a:lnTo>
                    <a:pt x="1749" y="591"/>
                  </a:lnTo>
                  <a:lnTo>
                    <a:pt x="1749" y="591"/>
                  </a:lnTo>
                  <a:cubicBezTo>
                    <a:pt x="1749" y="591"/>
                    <a:pt x="1748" y="591"/>
                    <a:pt x="1747" y="591"/>
                  </a:cubicBezTo>
                  <a:cubicBezTo>
                    <a:pt x="1700" y="591"/>
                    <a:pt x="838" y="583"/>
                    <a:pt x="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-463782" y="1667843"/>
              <a:ext cx="411450" cy="438026"/>
            </a:xfrm>
            <a:custGeom>
              <a:rect b="b" l="l" r="r" t="t"/>
              <a:pathLst>
                <a:path extrusionOk="0" h="9609" w="9026">
                  <a:moveTo>
                    <a:pt x="5554" y="1"/>
                  </a:moveTo>
                  <a:cubicBezTo>
                    <a:pt x="5335" y="1"/>
                    <a:pt x="5151" y="25"/>
                    <a:pt x="5000" y="25"/>
                  </a:cubicBezTo>
                  <a:cubicBezTo>
                    <a:pt x="4633" y="25"/>
                    <a:pt x="3147" y="322"/>
                    <a:pt x="2142" y="1677"/>
                  </a:cubicBezTo>
                  <a:lnTo>
                    <a:pt x="2138" y="1672"/>
                  </a:lnTo>
                  <a:cubicBezTo>
                    <a:pt x="1775" y="2053"/>
                    <a:pt x="1254" y="3289"/>
                    <a:pt x="1194" y="3727"/>
                  </a:cubicBezTo>
                  <a:cubicBezTo>
                    <a:pt x="1137" y="4163"/>
                    <a:pt x="1211" y="4605"/>
                    <a:pt x="1206" y="5046"/>
                  </a:cubicBezTo>
                  <a:cubicBezTo>
                    <a:pt x="1202" y="5488"/>
                    <a:pt x="1101" y="5960"/>
                    <a:pt x="774" y="6252"/>
                  </a:cubicBezTo>
                  <a:cubicBezTo>
                    <a:pt x="564" y="6440"/>
                    <a:pt x="272" y="6545"/>
                    <a:pt x="145" y="6795"/>
                  </a:cubicBezTo>
                  <a:cubicBezTo>
                    <a:pt x="0" y="7087"/>
                    <a:pt x="163" y="7459"/>
                    <a:pt x="433" y="7642"/>
                  </a:cubicBezTo>
                  <a:cubicBezTo>
                    <a:pt x="669" y="7796"/>
                    <a:pt x="953" y="7837"/>
                    <a:pt x="1237" y="7837"/>
                  </a:cubicBezTo>
                  <a:cubicBezTo>
                    <a:pt x="1284" y="7837"/>
                    <a:pt x="1330" y="7836"/>
                    <a:pt x="1377" y="7834"/>
                  </a:cubicBezTo>
                  <a:lnTo>
                    <a:pt x="1377" y="7834"/>
                  </a:lnTo>
                  <a:cubicBezTo>
                    <a:pt x="1303" y="8485"/>
                    <a:pt x="1805" y="9150"/>
                    <a:pt x="2452" y="9250"/>
                  </a:cubicBezTo>
                  <a:cubicBezTo>
                    <a:pt x="2510" y="9259"/>
                    <a:pt x="2567" y="9263"/>
                    <a:pt x="2625" y="9263"/>
                  </a:cubicBezTo>
                  <a:cubicBezTo>
                    <a:pt x="2901" y="9263"/>
                    <a:pt x="3172" y="9164"/>
                    <a:pt x="3396" y="9001"/>
                  </a:cubicBezTo>
                  <a:cubicBezTo>
                    <a:pt x="3619" y="9215"/>
                    <a:pt x="3850" y="9421"/>
                    <a:pt x="4100" y="9609"/>
                  </a:cubicBezTo>
                  <a:cubicBezTo>
                    <a:pt x="4157" y="7686"/>
                    <a:pt x="4113" y="5763"/>
                    <a:pt x="3977" y="3848"/>
                  </a:cubicBezTo>
                  <a:cubicBezTo>
                    <a:pt x="4860" y="3691"/>
                    <a:pt x="6438" y="3215"/>
                    <a:pt x="6713" y="1808"/>
                  </a:cubicBezTo>
                  <a:cubicBezTo>
                    <a:pt x="7063" y="2608"/>
                    <a:pt x="7600" y="3049"/>
                    <a:pt x="8308" y="3657"/>
                  </a:cubicBezTo>
                  <a:cubicBezTo>
                    <a:pt x="8308" y="3657"/>
                    <a:pt x="9025" y="2459"/>
                    <a:pt x="7718" y="1101"/>
                  </a:cubicBezTo>
                  <a:cubicBezTo>
                    <a:pt x="6794" y="142"/>
                    <a:pt x="6076" y="1"/>
                    <a:pt x="5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-277933" y="1746249"/>
              <a:ext cx="120572" cy="78999"/>
            </a:xfrm>
            <a:custGeom>
              <a:rect b="b" l="l" r="r" t="t"/>
              <a:pathLst>
                <a:path extrusionOk="0" h="1733" w="2645">
                  <a:moveTo>
                    <a:pt x="2575" y="0"/>
                  </a:moveTo>
                  <a:cubicBezTo>
                    <a:pt x="2575" y="0"/>
                    <a:pt x="2575" y="0"/>
                    <a:pt x="2575" y="0"/>
                  </a:cubicBezTo>
                  <a:cubicBezTo>
                    <a:pt x="2553" y="0"/>
                    <a:pt x="2583" y="210"/>
                    <a:pt x="2522" y="529"/>
                  </a:cubicBezTo>
                  <a:cubicBezTo>
                    <a:pt x="2488" y="686"/>
                    <a:pt x="2431" y="875"/>
                    <a:pt x="2313" y="1049"/>
                  </a:cubicBezTo>
                  <a:cubicBezTo>
                    <a:pt x="2195" y="1224"/>
                    <a:pt x="2016" y="1378"/>
                    <a:pt x="1788" y="1473"/>
                  </a:cubicBezTo>
                  <a:cubicBezTo>
                    <a:pt x="1485" y="1602"/>
                    <a:pt x="1177" y="1629"/>
                    <a:pt x="907" y="1629"/>
                  </a:cubicBezTo>
                  <a:cubicBezTo>
                    <a:pt x="772" y="1629"/>
                    <a:pt x="647" y="1622"/>
                    <a:pt x="538" y="1618"/>
                  </a:cubicBezTo>
                  <a:cubicBezTo>
                    <a:pt x="372" y="1609"/>
                    <a:pt x="238" y="1604"/>
                    <a:pt x="145" y="1604"/>
                  </a:cubicBezTo>
                  <a:cubicBezTo>
                    <a:pt x="52" y="1604"/>
                    <a:pt x="1" y="1609"/>
                    <a:pt x="1" y="1618"/>
                  </a:cubicBezTo>
                  <a:cubicBezTo>
                    <a:pt x="1" y="1636"/>
                    <a:pt x="202" y="1662"/>
                    <a:pt x="534" y="1701"/>
                  </a:cubicBezTo>
                  <a:cubicBezTo>
                    <a:pt x="670" y="1715"/>
                    <a:pt x="836" y="1733"/>
                    <a:pt x="1018" y="1733"/>
                  </a:cubicBezTo>
                  <a:cubicBezTo>
                    <a:pt x="1269" y="1733"/>
                    <a:pt x="1553" y="1699"/>
                    <a:pt x="1836" y="1578"/>
                  </a:cubicBezTo>
                  <a:cubicBezTo>
                    <a:pt x="2081" y="1478"/>
                    <a:pt x="2282" y="1303"/>
                    <a:pt x="2405" y="1106"/>
                  </a:cubicBezTo>
                  <a:cubicBezTo>
                    <a:pt x="2527" y="914"/>
                    <a:pt x="2579" y="713"/>
                    <a:pt x="2601" y="543"/>
                  </a:cubicBezTo>
                  <a:cubicBezTo>
                    <a:pt x="2645" y="209"/>
                    <a:pt x="2584" y="0"/>
                    <a:pt x="2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-434699" y="1751811"/>
              <a:ext cx="83922" cy="216666"/>
            </a:xfrm>
            <a:custGeom>
              <a:rect b="b" l="l" r="r" t="t"/>
              <a:pathLst>
                <a:path extrusionOk="0" h="4753" w="1841">
                  <a:moveTo>
                    <a:pt x="1826" y="1"/>
                  </a:moveTo>
                  <a:cubicBezTo>
                    <a:pt x="1817" y="1"/>
                    <a:pt x="1753" y="49"/>
                    <a:pt x="1643" y="132"/>
                  </a:cubicBezTo>
                  <a:cubicBezTo>
                    <a:pt x="1530" y="223"/>
                    <a:pt x="1368" y="360"/>
                    <a:pt x="1181" y="543"/>
                  </a:cubicBezTo>
                  <a:cubicBezTo>
                    <a:pt x="993" y="722"/>
                    <a:pt x="774" y="949"/>
                    <a:pt x="586" y="1242"/>
                  </a:cubicBezTo>
                  <a:cubicBezTo>
                    <a:pt x="394" y="1534"/>
                    <a:pt x="233" y="1897"/>
                    <a:pt x="193" y="2304"/>
                  </a:cubicBezTo>
                  <a:cubicBezTo>
                    <a:pt x="167" y="2510"/>
                    <a:pt x="184" y="2710"/>
                    <a:pt x="227" y="2898"/>
                  </a:cubicBezTo>
                  <a:cubicBezTo>
                    <a:pt x="276" y="3087"/>
                    <a:pt x="350" y="3257"/>
                    <a:pt x="416" y="3414"/>
                  </a:cubicBezTo>
                  <a:cubicBezTo>
                    <a:pt x="551" y="3724"/>
                    <a:pt x="634" y="4025"/>
                    <a:pt x="578" y="4267"/>
                  </a:cubicBezTo>
                  <a:cubicBezTo>
                    <a:pt x="525" y="4511"/>
                    <a:pt x="346" y="4651"/>
                    <a:pt x="219" y="4695"/>
                  </a:cubicBezTo>
                  <a:cubicBezTo>
                    <a:pt x="150" y="4720"/>
                    <a:pt x="94" y="4725"/>
                    <a:pt x="56" y="4725"/>
                  </a:cubicBezTo>
                  <a:cubicBezTo>
                    <a:pt x="34" y="4725"/>
                    <a:pt x="18" y="4723"/>
                    <a:pt x="9" y="4723"/>
                  </a:cubicBezTo>
                  <a:cubicBezTo>
                    <a:pt x="4" y="4723"/>
                    <a:pt x="1" y="4724"/>
                    <a:pt x="1" y="4725"/>
                  </a:cubicBezTo>
                  <a:cubicBezTo>
                    <a:pt x="1" y="4729"/>
                    <a:pt x="23" y="4739"/>
                    <a:pt x="57" y="4747"/>
                  </a:cubicBezTo>
                  <a:cubicBezTo>
                    <a:pt x="74" y="4751"/>
                    <a:pt x="94" y="4753"/>
                    <a:pt x="117" y="4753"/>
                  </a:cubicBezTo>
                  <a:cubicBezTo>
                    <a:pt x="150" y="4753"/>
                    <a:pt x="189" y="4749"/>
                    <a:pt x="233" y="4739"/>
                  </a:cubicBezTo>
                  <a:cubicBezTo>
                    <a:pt x="376" y="4703"/>
                    <a:pt x="586" y="4559"/>
                    <a:pt x="656" y="4288"/>
                  </a:cubicBezTo>
                  <a:cubicBezTo>
                    <a:pt x="731" y="4017"/>
                    <a:pt x="647" y="3690"/>
                    <a:pt x="516" y="3375"/>
                  </a:cubicBezTo>
                  <a:cubicBezTo>
                    <a:pt x="451" y="3213"/>
                    <a:pt x="380" y="3047"/>
                    <a:pt x="342" y="2872"/>
                  </a:cubicBezTo>
                  <a:cubicBezTo>
                    <a:pt x="298" y="2698"/>
                    <a:pt x="285" y="2510"/>
                    <a:pt x="306" y="2317"/>
                  </a:cubicBezTo>
                  <a:cubicBezTo>
                    <a:pt x="346" y="1933"/>
                    <a:pt x="499" y="1587"/>
                    <a:pt x="673" y="1304"/>
                  </a:cubicBezTo>
                  <a:cubicBezTo>
                    <a:pt x="857" y="1015"/>
                    <a:pt x="1062" y="788"/>
                    <a:pt x="1237" y="600"/>
                  </a:cubicBezTo>
                  <a:cubicBezTo>
                    <a:pt x="1600" y="233"/>
                    <a:pt x="1840" y="14"/>
                    <a:pt x="1827" y="1"/>
                  </a:cubicBezTo>
                  <a:cubicBezTo>
                    <a:pt x="1827" y="1"/>
                    <a:pt x="1826" y="1"/>
                    <a:pt x="18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-84880" y="1790649"/>
              <a:ext cx="89119" cy="119661"/>
            </a:xfrm>
            <a:custGeom>
              <a:rect b="b" l="l" r="r" t="t"/>
              <a:pathLst>
                <a:path extrusionOk="0" h="2625" w="1955">
                  <a:moveTo>
                    <a:pt x="40" y="1"/>
                  </a:move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lnTo>
                    <a:pt x="40" y="1"/>
                  </a:lnTo>
                  <a:cubicBezTo>
                    <a:pt x="26" y="1"/>
                    <a:pt x="0" y="232"/>
                    <a:pt x="44" y="595"/>
                  </a:cubicBezTo>
                  <a:cubicBezTo>
                    <a:pt x="92" y="958"/>
                    <a:pt x="219" y="1469"/>
                    <a:pt x="508" y="1959"/>
                  </a:cubicBezTo>
                  <a:cubicBezTo>
                    <a:pt x="651" y="2203"/>
                    <a:pt x="831" y="2427"/>
                    <a:pt x="1067" y="2540"/>
                  </a:cubicBezTo>
                  <a:cubicBezTo>
                    <a:pt x="1178" y="2597"/>
                    <a:pt x="1297" y="2624"/>
                    <a:pt x="1408" y="2624"/>
                  </a:cubicBezTo>
                  <a:cubicBezTo>
                    <a:pt x="1528" y="2624"/>
                    <a:pt x="1640" y="2593"/>
                    <a:pt x="1726" y="2532"/>
                  </a:cubicBezTo>
                  <a:cubicBezTo>
                    <a:pt x="1897" y="2418"/>
                    <a:pt x="1954" y="2252"/>
                    <a:pt x="1954" y="2147"/>
                  </a:cubicBezTo>
                  <a:cubicBezTo>
                    <a:pt x="1954" y="2042"/>
                    <a:pt x="1917" y="1989"/>
                    <a:pt x="1911" y="1989"/>
                  </a:cubicBezTo>
                  <a:cubicBezTo>
                    <a:pt x="1910" y="1989"/>
                    <a:pt x="1910" y="1989"/>
                    <a:pt x="1910" y="1989"/>
                  </a:cubicBezTo>
                  <a:cubicBezTo>
                    <a:pt x="1902" y="1989"/>
                    <a:pt x="1924" y="2046"/>
                    <a:pt x="1910" y="2142"/>
                  </a:cubicBezTo>
                  <a:cubicBezTo>
                    <a:pt x="1893" y="2235"/>
                    <a:pt x="1831" y="2378"/>
                    <a:pt x="1683" y="2461"/>
                  </a:cubicBezTo>
                  <a:cubicBezTo>
                    <a:pt x="1616" y="2503"/>
                    <a:pt x="1529" y="2525"/>
                    <a:pt x="1435" y="2525"/>
                  </a:cubicBezTo>
                  <a:cubicBezTo>
                    <a:pt x="1332" y="2525"/>
                    <a:pt x="1220" y="2499"/>
                    <a:pt x="1115" y="2445"/>
                  </a:cubicBezTo>
                  <a:cubicBezTo>
                    <a:pt x="914" y="2344"/>
                    <a:pt x="748" y="2134"/>
                    <a:pt x="608" y="1898"/>
                  </a:cubicBezTo>
                  <a:cubicBezTo>
                    <a:pt x="328" y="1426"/>
                    <a:pt x="193" y="936"/>
                    <a:pt x="127" y="583"/>
                  </a:cubicBezTo>
                  <a:cubicBezTo>
                    <a:pt x="63" y="227"/>
                    <a:pt x="5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-90897" y="2826977"/>
              <a:ext cx="205087" cy="1628251"/>
            </a:xfrm>
            <a:custGeom>
              <a:rect b="b" l="l" r="r" t="t"/>
              <a:pathLst>
                <a:path extrusionOk="0" h="35719" w="4499">
                  <a:moveTo>
                    <a:pt x="1" y="0"/>
                  </a:moveTo>
                  <a:lnTo>
                    <a:pt x="640" y="35718"/>
                  </a:lnTo>
                  <a:cubicBezTo>
                    <a:pt x="640" y="35718"/>
                    <a:pt x="3930" y="24019"/>
                    <a:pt x="4214" y="19308"/>
                  </a:cubicBezTo>
                  <a:cubicBezTo>
                    <a:pt x="4498" y="14593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-477919" y="2696154"/>
              <a:ext cx="441491" cy="1776418"/>
            </a:xfrm>
            <a:custGeom>
              <a:rect b="b" l="l" r="r" t="t"/>
              <a:pathLst>
                <a:path extrusionOk="0" h="38742" w="9685">
                  <a:moveTo>
                    <a:pt x="8347" y="0"/>
                  </a:moveTo>
                  <a:lnTo>
                    <a:pt x="2146" y="162"/>
                  </a:lnTo>
                  <a:cubicBezTo>
                    <a:pt x="2145" y="162"/>
                    <a:pt x="2145" y="162"/>
                    <a:pt x="2144" y="162"/>
                  </a:cubicBezTo>
                  <a:cubicBezTo>
                    <a:pt x="2028" y="162"/>
                    <a:pt x="74" y="3039"/>
                    <a:pt x="9" y="5519"/>
                  </a:cubicBezTo>
                  <a:cubicBezTo>
                    <a:pt x="1" y="5759"/>
                    <a:pt x="13" y="6009"/>
                    <a:pt x="35" y="6253"/>
                  </a:cubicBezTo>
                  <a:cubicBezTo>
                    <a:pt x="114" y="7123"/>
                    <a:pt x="332" y="7980"/>
                    <a:pt x="656" y="8793"/>
                  </a:cubicBezTo>
                  <a:cubicBezTo>
                    <a:pt x="2321" y="13001"/>
                    <a:pt x="4043" y="17996"/>
                    <a:pt x="4069" y="19132"/>
                  </a:cubicBezTo>
                  <a:cubicBezTo>
                    <a:pt x="4156" y="22633"/>
                    <a:pt x="4842" y="38741"/>
                    <a:pt x="4842" y="38741"/>
                  </a:cubicBezTo>
                  <a:lnTo>
                    <a:pt x="9685" y="38400"/>
                  </a:lnTo>
                  <a:lnTo>
                    <a:pt x="9527" y="191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-260975" y="2710052"/>
              <a:ext cx="102840" cy="1755934"/>
            </a:xfrm>
            <a:custGeom>
              <a:rect b="b" l="l" r="r" t="t"/>
              <a:pathLst>
                <a:path extrusionOk="0" h="38520" w="2256">
                  <a:moveTo>
                    <a:pt x="32" y="0"/>
                  </a:moveTo>
                  <a:cubicBezTo>
                    <a:pt x="31" y="0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3" y="1"/>
                    <a:pt x="34" y="2"/>
                    <a:pt x="36" y="4"/>
                  </a:cubicBezTo>
                  <a:lnTo>
                    <a:pt x="36" y="4"/>
                  </a:lnTo>
                  <a:cubicBezTo>
                    <a:pt x="34" y="2"/>
                    <a:pt x="33" y="0"/>
                    <a:pt x="32" y="0"/>
                  </a:cubicBezTo>
                  <a:close/>
                  <a:moveTo>
                    <a:pt x="36" y="4"/>
                  </a:moveTo>
                  <a:cubicBezTo>
                    <a:pt x="46" y="29"/>
                    <a:pt x="53" y="165"/>
                    <a:pt x="53" y="389"/>
                  </a:cubicBezTo>
                  <a:cubicBezTo>
                    <a:pt x="57" y="647"/>
                    <a:pt x="57" y="1023"/>
                    <a:pt x="57" y="1512"/>
                  </a:cubicBezTo>
                  <a:cubicBezTo>
                    <a:pt x="61" y="2492"/>
                    <a:pt x="0" y="3908"/>
                    <a:pt x="61" y="5655"/>
                  </a:cubicBezTo>
                  <a:cubicBezTo>
                    <a:pt x="79" y="6092"/>
                    <a:pt x="93" y="6547"/>
                    <a:pt x="131" y="7023"/>
                  </a:cubicBezTo>
                  <a:cubicBezTo>
                    <a:pt x="158" y="7500"/>
                    <a:pt x="202" y="7993"/>
                    <a:pt x="254" y="8505"/>
                  </a:cubicBezTo>
                  <a:cubicBezTo>
                    <a:pt x="359" y="9527"/>
                    <a:pt x="503" y="10620"/>
                    <a:pt x="682" y="11760"/>
                  </a:cubicBezTo>
                  <a:cubicBezTo>
                    <a:pt x="865" y="12902"/>
                    <a:pt x="1071" y="14098"/>
                    <a:pt x="1241" y="15344"/>
                  </a:cubicBezTo>
                  <a:cubicBezTo>
                    <a:pt x="1416" y="16585"/>
                    <a:pt x="1556" y="17884"/>
                    <a:pt x="1626" y="19211"/>
                  </a:cubicBezTo>
                  <a:cubicBezTo>
                    <a:pt x="1705" y="20544"/>
                    <a:pt x="1687" y="21847"/>
                    <a:pt x="1713" y="23106"/>
                  </a:cubicBezTo>
                  <a:cubicBezTo>
                    <a:pt x="1735" y="24364"/>
                    <a:pt x="1761" y="25575"/>
                    <a:pt x="1797" y="26728"/>
                  </a:cubicBezTo>
                  <a:cubicBezTo>
                    <a:pt x="1870" y="29040"/>
                    <a:pt x="1954" y="31120"/>
                    <a:pt x="2023" y="32868"/>
                  </a:cubicBezTo>
                  <a:cubicBezTo>
                    <a:pt x="2164" y="36295"/>
                    <a:pt x="2243" y="38205"/>
                    <a:pt x="2255" y="38519"/>
                  </a:cubicBezTo>
                  <a:cubicBezTo>
                    <a:pt x="2255" y="38519"/>
                    <a:pt x="2251" y="38383"/>
                    <a:pt x="2247" y="38126"/>
                  </a:cubicBezTo>
                  <a:cubicBezTo>
                    <a:pt x="2237" y="37864"/>
                    <a:pt x="2225" y="37487"/>
                    <a:pt x="2211" y="37003"/>
                  </a:cubicBezTo>
                  <a:cubicBezTo>
                    <a:pt x="2172" y="36019"/>
                    <a:pt x="2124" y="34607"/>
                    <a:pt x="2059" y="32864"/>
                  </a:cubicBezTo>
                  <a:cubicBezTo>
                    <a:pt x="1993" y="31120"/>
                    <a:pt x="1910" y="29040"/>
                    <a:pt x="1840" y="26728"/>
                  </a:cubicBezTo>
                  <a:cubicBezTo>
                    <a:pt x="1809" y="25575"/>
                    <a:pt x="1779" y="24360"/>
                    <a:pt x="1761" y="23106"/>
                  </a:cubicBezTo>
                  <a:cubicBezTo>
                    <a:pt x="1735" y="21847"/>
                    <a:pt x="1753" y="20544"/>
                    <a:pt x="1674" y="19211"/>
                  </a:cubicBezTo>
                  <a:cubicBezTo>
                    <a:pt x="1600" y="17878"/>
                    <a:pt x="1464" y="16581"/>
                    <a:pt x="1289" y="15335"/>
                  </a:cubicBezTo>
                  <a:cubicBezTo>
                    <a:pt x="1115" y="14090"/>
                    <a:pt x="905" y="12892"/>
                    <a:pt x="726" y="11752"/>
                  </a:cubicBezTo>
                  <a:cubicBezTo>
                    <a:pt x="542" y="10611"/>
                    <a:pt x="398" y="9523"/>
                    <a:pt x="293" y="8505"/>
                  </a:cubicBezTo>
                  <a:cubicBezTo>
                    <a:pt x="240" y="7993"/>
                    <a:pt x="192" y="7500"/>
                    <a:pt x="166" y="7023"/>
                  </a:cubicBezTo>
                  <a:cubicBezTo>
                    <a:pt x="127" y="6547"/>
                    <a:pt x="113" y="6088"/>
                    <a:pt x="93" y="5651"/>
                  </a:cubicBezTo>
                  <a:cubicBezTo>
                    <a:pt x="26" y="3908"/>
                    <a:pt x="83" y="2492"/>
                    <a:pt x="75" y="1512"/>
                  </a:cubicBezTo>
                  <a:cubicBezTo>
                    <a:pt x="75" y="592"/>
                    <a:pt x="63" y="54"/>
                    <a:pt x="36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-258422" y="4440821"/>
              <a:ext cx="221999" cy="33505"/>
            </a:xfrm>
            <a:custGeom>
              <a:rect b="b" l="l" r="r" t="t"/>
              <a:pathLst>
                <a:path extrusionOk="0" h="735" w="4870">
                  <a:moveTo>
                    <a:pt x="1" y="1"/>
                  </a:moveTo>
                  <a:lnTo>
                    <a:pt x="1" y="735"/>
                  </a:lnTo>
                  <a:lnTo>
                    <a:pt x="4870" y="7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-245841" y="2706496"/>
              <a:ext cx="2462" cy="10348"/>
            </a:xfrm>
            <a:custGeom>
              <a:rect b="b" l="l" r="r" t="t"/>
              <a:pathLst>
                <a:path extrusionOk="0" h="227" w="54">
                  <a:moveTo>
                    <a:pt x="23" y="0"/>
                  </a:moveTo>
                  <a:cubicBezTo>
                    <a:pt x="9" y="0"/>
                    <a:pt x="1" y="53"/>
                    <a:pt x="5" y="113"/>
                  </a:cubicBezTo>
                  <a:cubicBezTo>
                    <a:pt x="5" y="174"/>
                    <a:pt x="17" y="227"/>
                    <a:pt x="31" y="227"/>
                  </a:cubicBezTo>
                  <a:cubicBezTo>
                    <a:pt x="44" y="223"/>
                    <a:pt x="53" y="174"/>
                    <a:pt x="49" y="113"/>
                  </a:cubicBezTo>
                  <a:cubicBezTo>
                    <a:pt x="49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-245248" y="272700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10" y="0"/>
                    <a:pt x="0" y="48"/>
                    <a:pt x="4" y="113"/>
                  </a:cubicBezTo>
                  <a:cubicBezTo>
                    <a:pt x="4" y="174"/>
                    <a:pt x="18" y="223"/>
                    <a:pt x="31" y="223"/>
                  </a:cubicBezTo>
                  <a:cubicBezTo>
                    <a:pt x="44" y="223"/>
                    <a:pt x="53" y="174"/>
                    <a:pt x="49" y="109"/>
                  </a:cubicBezTo>
                  <a:cubicBezTo>
                    <a:pt x="49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2"/>
            <p:cNvSpPr/>
            <p:nvPr/>
          </p:nvSpPr>
          <p:spPr>
            <a:xfrm>
              <a:off x="-244655" y="274729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9" y="5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-244063" y="2767808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6"/>
                    <a:pt x="18" y="223"/>
                    <a:pt x="31" y="223"/>
                  </a:cubicBezTo>
                  <a:cubicBezTo>
                    <a:pt x="45" y="223"/>
                    <a:pt x="53" y="176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-243425" y="2788321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2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-242878" y="2808652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53"/>
                    <a:pt x="5" y="114"/>
                  </a:cubicBezTo>
                  <a:cubicBezTo>
                    <a:pt x="5" y="173"/>
                    <a:pt x="18" y="224"/>
                    <a:pt x="30" y="224"/>
                  </a:cubicBezTo>
                  <a:cubicBezTo>
                    <a:pt x="30" y="224"/>
                    <a:pt x="31" y="224"/>
                    <a:pt x="31" y="224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>
              <a:off x="-242239" y="2829165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9" y="1"/>
                    <a:pt x="0" y="49"/>
                    <a:pt x="5" y="115"/>
                  </a:cubicBezTo>
                  <a:cubicBezTo>
                    <a:pt x="5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9" y="110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-241692" y="284949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0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-241054" y="287000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3" y="0"/>
                  </a:moveTo>
                  <a:cubicBezTo>
                    <a:pt x="9" y="0"/>
                    <a:pt x="1" y="53"/>
                    <a:pt x="5" y="115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5"/>
                    <a:pt x="49" y="110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-240462" y="2890295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10" y="6"/>
                    <a:pt x="0" y="53"/>
                    <a:pt x="4" y="115"/>
                  </a:cubicBezTo>
                  <a:cubicBezTo>
                    <a:pt x="4" y="176"/>
                    <a:pt x="18" y="229"/>
                    <a:pt x="31" y="229"/>
                  </a:cubicBezTo>
                  <a:cubicBezTo>
                    <a:pt x="44" y="229"/>
                    <a:pt x="53" y="176"/>
                    <a:pt x="48" y="115"/>
                  </a:cubicBezTo>
                  <a:cubicBezTo>
                    <a:pt x="48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-239869" y="291085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-239459" y="2931367"/>
              <a:ext cx="2051" cy="10211"/>
            </a:xfrm>
            <a:custGeom>
              <a:rect b="b" l="l" r="r" t="t"/>
              <a:pathLst>
                <a:path extrusionOk="0" h="224" w="45">
                  <a:moveTo>
                    <a:pt x="22" y="1"/>
                  </a:moveTo>
                  <a:cubicBezTo>
                    <a:pt x="9" y="1"/>
                    <a:pt x="0" y="49"/>
                    <a:pt x="0" y="110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4" y="175"/>
                    <a:pt x="44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-239276" y="2951880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10" y="1"/>
                    <a:pt x="0" y="49"/>
                    <a:pt x="0" y="110"/>
                  </a:cubicBezTo>
                  <a:cubicBezTo>
                    <a:pt x="0" y="176"/>
                    <a:pt x="14" y="223"/>
                    <a:pt x="27" y="223"/>
                  </a:cubicBezTo>
                  <a:cubicBezTo>
                    <a:pt x="36" y="223"/>
                    <a:pt x="49" y="171"/>
                    <a:pt x="44" y="110"/>
                  </a:cubicBezTo>
                  <a:cubicBezTo>
                    <a:pt x="44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-239094" y="2972211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7" y="1"/>
                  </a:moveTo>
                  <a:cubicBezTo>
                    <a:pt x="14" y="1"/>
                    <a:pt x="1" y="53"/>
                    <a:pt x="6" y="114"/>
                  </a:cubicBezTo>
                  <a:cubicBezTo>
                    <a:pt x="6" y="176"/>
                    <a:pt x="18" y="228"/>
                    <a:pt x="32" y="228"/>
                  </a:cubicBezTo>
                  <a:cubicBezTo>
                    <a:pt x="45" y="228"/>
                    <a:pt x="53" y="176"/>
                    <a:pt x="53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-238456" y="2992724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2" y="1"/>
                  </a:moveTo>
                  <a:cubicBezTo>
                    <a:pt x="9" y="1"/>
                    <a:pt x="0" y="53"/>
                    <a:pt x="4" y="114"/>
                  </a:cubicBezTo>
                  <a:cubicBezTo>
                    <a:pt x="4" y="173"/>
                    <a:pt x="17" y="224"/>
                    <a:pt x="29" y="224"/>
                  </a:cubicBezTo>
                  <a:cubicBezTo>
                    <a:pt x="30" y="224"/>
                    <a:pt x="30" y="224"/>
                    <a:pt x="31" y="224"/>
                  </a:cubicBezTo>
                  <a:cubicBezTo>
                    <a:pt x="44" y="224"/>
                    <a:pt x="53" y="176"/>
                    <a:pt x="53" y="114"/>
                  </a:cubicBezTo>
                  <a:cubicBezTo>
                    <a:pt x="48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-237635" y="301323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5"/>
                  </a:cubicBezTo>
                  <a:cubicBezTo>
                    <a:pt x="8" y="176"/>
                    <a:pt x="21" y="224"/>
                    <a:pt x="35" y="224"/>
                  </a:cubicBezTo>
                  <a:cubicBezTo>
                    <a:pt x="47" y="224"/>
                    <a:pt x="52" y="171"/>
                    <a:pt x="52" y="110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2"/>
            <p:cNvSpPr/>
            <p:nvPr/>
          </p:nvSpPr>
          <p:spPr>
            <a:xfrm>
              <a:off x="-236450" y="3033568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17" y="0"/>
                  </a:moveTo>
                  <a:cubicBezTo>
                    <a:pt x="4" y="4"/>
                    <a:pt x="0" y="53"/>
                    <a:pt x="0" y="115"/>
                  </a:cubicBezTo>
                  <a:cubicBezTo>
                    <a:pt x="4" y="180"/>
                    <a:pt x="17" y="228"/>
                    <a:pt x="31" y="228"/>
                  </a:cubicBezTo>
                  <a:cubicBezTo>
                    <a:pt x="43" y="228"/>
                    <a:pt x="53" y="175"/>
                    <a:pt x="47" y="115"/>
                  </a:cubicBezTo>
                  <a:cubicBezTo>
                    <a:pt x="43" y="53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2"/>
            <p:cNvSpPr/>
            <p:nvPr/>
          </p:nvSpPr>
          <p:spPr>
            <a:xfrm>
              <a:off x="-235265" y="305408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17" y="0"/>
                  </a:moveTo>
                  <a:cubicBezTo>
                    <a:pt x="5" y="0"/>
                    <a:pt x="0" y="53"/>
                    <a:pt x="5" y="115"/>
                  </a:cubicBezTo>
                  <a:cubicBezTo>
                    <a:pt x="9" y="175"/>
                    <a:pt x="21" y="224"/>
                    <a:pt x="35" y="224"/>
                  </a:cubicBezTo>
                  <a:cubicBezTo>
                    <a:pt x="48" y="224"/>
                    <a:pt x="53" y="171"/>
                    <a:pt x="48" y="110"/>
                  </a:cubicBezTo>
                  <a:cubicBezTo>
                    <a:pt x="43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2"/>
            <p:cNvSpPr/>
            <p:nvPr/>
          </p:nvSpPr>
          <p:spPr>
            <a:xfrm>
              <a:off x="-233897" y="3074367"/>
              <a:ext cx="2644" cy="10439"/>
            </a:xfrm>
            <a:custGeom>
              <a:rect b="b" l="l" r="r" t="t"/>
              <a:pathLst>
                <a:path extrusionOk="0" h="229" w="58">
                  <a:moveTo>
                    <a:pt x="18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9" y="180"/>
                    <a:pt x="27" y="229"/>
                    <a:pt x="36" y="229"/>
                  </a:cubicBezTo>
                  <a:cubicBezTo>
                    <a:pt x="49" y="224"/>
                    <a:pt x="58" y="176"/>
                    <a:pt x="53" y="115"/>
                  </a:cubicBezTo>
                  <a:cubicBezTo>
                    <a:pt x="49" y="49"/>
                    <a:pt x="31" y="1"/>
                    <a:pt x="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2"/>
            <p:cNvSpPr/>
            <p:nvPr/>
          </p:nvSpPr>
          <p:spPr>
            <a:xfrm>
              <a:off x="-232302" y="3094925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23" y="1"/>
                  </a:moveTo>
                  <a:cubicBezTo>
                    <a:pt x="9" y="1"/>
                    <a:pt x="1" y="53"/>
                    <a:pt x="9" y="114"/>
                  </a:cubicBezTo>
                  <a:cubicBezTo>
                    <a:pt x="14" y="175"/>
                    <a:pt x="27" y="223"/>
                    <a:pt x="40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2"/>
            <p:cNvSpPr/>
            <p:nvPr/>
          </p:nvSpPr>
          <p:spPr>
            <a:xfrm>
              <a:off x="-230296" y="311525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7" y="1"/>
                  </a:moveTo>
                  <a:cubicBezTo>
                    <a:pt x="5" y="1"/>
                    <a:pt x="1" y="53"/>
                    <a:pt x="9" y="114"/>
                  </a:cubicBezTo>
                  <a:cubicBezTo>
                    <a:pt x="13" y="175"/>
                    <a:pt x="31" y="223"/>
                    <a:pt x="39" y="223"/>
                  </a:cubicBezTo>
                  <a:cubicBezTo>
                    <a:pt x="53" y="223"/>
                    <a:pt x="61" y="171"/>
                    <a:pt x="53" y="110"/>
                  </a:cubicBezTo>
                  <a:cubicBezTo>
                    <a:pt x="49" y="48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2"/>
            <p:cNvSpPr/>
            <p:nvPr/>
          </p:nvSpPr>
          <p:spPr>
            <a:xfrm>
              <a:off x="-228108" y="3135587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8" y="0"/>
                  </a:moveTo>
                  <a:cubicBezTo>
                    <a:pt x="5" y="0"/>
                    <a:pt x="1" y="53"/>
                    <a:pt x="5" y="114"/>
                  </a:cubicBezTo>
                  <a:cubicBezTo>
                    <a:pt x="13" y="175"/>
                    <a:pt x="31" y="223"/>
                    <a:pt x="44" y="223"/>
                  </a:cubicBezTo>
                  <a:cubicBezTo>
                    <a:pt x="57" y="223"/>
                    <a:pt x="62" y="170"/>
                    <a:pt x="53" y="110"/>
                  </a:cubicBezTo>
                  <a:cubicBezTo>
                    <a:pt x="48" y="48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2"/>
            <p:cNvSpPr/>
            <p:nvPr/>
          </p:nvSpPr>
          <p:spPr>
            <a:xfrm>
              <a:off x="-225692" y="3155918"/>
              <a:ext cx="2826" cy="10165"/>
            </a:xfrm>
            <a:custGeom>
              <a:rect b="b" l="l" r="r" t="t"/>
              <a:pathLst>
                <a:path extrusionOk="0" h="223" w="62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13" y="174"/>
                    <a:pt x="31" y="223"/>
                    <a:pt x="43" y="223"/>
                  </a:cubicBezTo>
                  <a:cubicBezTo>
                    <a:pt x="57" y="218"/>
                    <a:pt x="61" y="170"/>
                    <a:pt x="53" y="109"/>
                  </a:cubicBezTo>
                  <a:cubicBezTo>
                    <a:pt x="43" y="47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2"/>
            <p:cNvSpPr/>
            <p:nvPr/>
          </p:nvSpPr>
          <p:spPr>
            <a:xfrm>
              <a:off x="-223139" y="3176203"/>
              <a:ext cx="2826" cy="10029"/>
            </a:xfrm>
            <a:custGeom>
              <a:rect b="b" l="l" r="r" t="t"/>
              <a:pathLst>
                <a:path extrusionOk="0" h="220" w="62">
                  <a:moveTo>
                    <a:pt x="16" y="1"/>
                  </a:moveTo>
                  <a:cubicBezTo>
                    <a:pt x="15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3" y="173"/>
                    <a:pt x="30" y="219"/>
                    <a:pt x="42" y="219"/>
                  </a:cubicBezTo>
                  <a:cubicBezTo>
                    <a:pt x="43" y="219"/>
                    <a:pt x="43" y="219"/>
                    <a:pt x="44" y="219"/>
                  </a:cubicBezTo>
                  <a:cubicBezTo>
                    <a:pt x="58" y="219"/>
                    <a:pt x="62" y="167"/>
                    <a:pt x="53" y="106"/>
                  </a:cubicBezTo>
                  <a:cubicBezTo>
                    <a:pt x="44" y="47"/>
                    <a:pt x="29" y="1"/>
                    <a:pt x="1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-220359" y="3196306"/>
              <a:ext cx="2826" cy="10211"/>
            </a:xfrm>
            <a:custGeom>
              <a:rect b="b" l="l" r="r" t="t"/>
              <a:pathLst>
                <a:path extrusionOk="0" h="224" w="62">
                  <a:moveTo>
                    <a:pt x="14" y="1"/>
                  </a:moveTo>
                  <a:cubicBezTo>
                    <a:pt x="1" y="6"/>
                    <a:pt x="1" y="53"/>
                    <a:pt x="9" y="115"/>
                  </a:cubicBezTo>
                  <a:cubicBezTo>
                    <a:pt x="19" y="176"/>
                    <a:pt x="35" y="224"/>
                    <a:pt x="49" y="224"/>
                  </a:cubicBezTo>
                  <a:cubicBezTo>
                    <a:pt x="57" y="220"/>
                    <a:pt x="62" y="171"/>
                    <a:pt x="53" y="111"/>
                  </a:cubicBezTo>
                  <a:cubicBezTo>
                    <a:pt x="45" y="49"/>
                    <a:pt x="27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-217578" y="3216455"/>
              <a:ext cx="3054" cy="10211"/>
            </a:xfrm>
            <a:custGeom>
              <a:rect b="b" l="l" r="r" t="t"/>
              <a:pathLst>
                <a:path extrusionOk="0" h="224" w="67">
                  <a:moveTo>
                    <a:pt x="18" y="0"/>
                  </a:moveTo>
                  <a:cubicBezTo>
                    <a:pt x="6" y="4"/>
                    <a:pt x="1" y="53"/>
                    <a:pt x="14" y="114"/>
                  </a:cubicBezTo>
                  <a:cubicBezTo>
                    <a:pt x="23" y="175"/>
                    <a:pt x="40" y="223"/>
                    <a:pt x="53" y="223"/>
                  </a:cubicBezTo>
                  <a:cubicBezTo>
                    <a:pt x="67" y="223"/>
                    <a:pt x="67" y="171"/>
                    <a:pt x="58" y="109"/>
                  </a:cubicBezTo>
                  <a:cubicBezTo>
                    <a:pt x="49" y="48"/>
                    <a:pt x="32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-214387" y="3236740"/>
              <a:ext cx="3054" cy="10074"/>
            </a:xfrm>
            <a:custGeom>
              <a:rect b="b" l="l" r="r" t="t"/>
              <a:pathLst>
                <a:path extrusionOk="0" h="221" w="67">
                  <a:moveTo>
                    <a:pt x="20" y="1"/>
                  </a:moveTo>
                  <a:cubicBezTo>
                    <a:pt x="19" y="1"/>
                    <a:pt x="19" y="1"/>
                    <a:pt x="19" y="1"/>
                  </a:cubicBezTo>
                  <a:cubicBezTo>
                    <a:pt x="5" y="1"/>
                    <a:pt x="1" y="53"/>
                    <a:pt x="9" y="115"/>
                  </a:cubicBezTo>
                  <a:cubicBezTo>
                    <a:pt x="22" y="174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2" y="220"/>
                    <a:pt x="67" y="168"/>
                    <a:pt x="57" y="106"/>
                  </a:cubicBezTo>
                  <a:cubicBezTo>
                    <a:pt x="49" y="47"/>
                    <a:pt x="29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-211151" y="3256889"/>
              <a:ext cx="3009" cy="9983"/>
            </a:xfrm>
            <a:custGeom>
              <a:rect b="b" l="l" r="r" t="t"/>
              <a:pathLst>
                <a:path extrusionOk="0" h="219" w="66">
                  <a:moveTo>
                    <a:pt x="19" y="0"/>
                  </a:moveTo>
                  <a:cubicBezTo>
                    <a:pt x="18" y="0"/>
                    <a:pt x="17" y="0"/>
                    <a:pt x="17" y="0"/>
                  </a:cubicBezTo>
                  <a:cubicBezTo>
                    <a:pt x="4" y="0"/>
                    <a:pt x="0" y="53"/>
                    <a:pt x="13" y="114"/>
                  </a:cubicBezTo>
                  <a:cubicBezTo>
                    <a:pt x="22" y="172"/>
                    <a:pt x="37" y="219"/>
                    <a:pt x="50" y="219"/>
                  </a:cubicBezTo>
                  <a:cubicBezTo>
                    <a:pt x="51" y="219"/>
                    <a:pt x="52" y="219"/>
                    <a:pt x="53" y="219"/>
                  </a:cubicBezTo>
                  <a:cubicBezTo>
                    <a:pt x="65" y="219"/>
                    <a:pt x="65" y="166"/>
                    <a:pt x="57" y="105"/>
                  </a:cubicBezTo>
                  <a:cubicBezTo>
                    <a:pt x="49" y="47"/>
                    <a:pt x="32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-207777" y="3276992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1"/>
                  </a:moveTo>
                  <a:cubicBezTo>
                    <a:pt x="14" y="1"/>
                    <a:pt x="14" y="1"/>
                    <a:pt x="13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21" y="174"/>
                    <a:pt x="38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6" y="219"/>
                    <a:pt x="66" y="167"/>
                    <a:pt x="57" y="106"/>
                  </a:cubicBezTo>
                  <a:cubicBezTo>
                    <a:pt x="48" y="47"/>
                    <a:pt x="28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-204450" y="3297140"/>
              <a:ext cx="3100" cy="9983"/>
            </a:xfrm>
            <a:custGeom>
              <a:rect b="b" l="l" r="r" t="t"/>
              <a:pathLst>
                <a:path extrusionOk="0" h="219" w="68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6" y="1"/>
                    <a:pt x="1" y="53"/>
                    <a:pt x="15" y="114"/>
                  </a:cubicBezTo>
                  <a:cubicBezTo>
                    <a:pt x="23" y="172"/>
                    <a:pt x="39" y="219"/>
                    <a:pt x="52" y="219"/>
                  </a:cubicBezTo>
                  <a:cubicBezTo>
                    <a:pt x="52" y="219"/>
                    <a:pt x="53" y="219"/>
                    <a:pt x="53" y="219"/>
                  </a:cubicBezTo>
                  <a:cubicBezTo>
                    <a:pt x="67" y="219"/>
                    <a:pt x="67" y="166"/>
                    <a:pt x="59" y="105"/>
                  </a:cubicBezTo>
                  <a:cubicBezTo>
                    <a:pt x="50" y="46"/>
                    <a:pt x="29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-201031" y="3317243"/>
              <a:ext cx="3237" cy="10029"/>
            </a:xfrm>
            <a:custGeom>
              <a:rect b="b" l="l" r="r" t="t"/>
              <a:pathLst>
                <a:path extrusionOk="0" h="220" w="71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4" y="114"/>
                  </a:cubicBezTo>
                  <a:cubicBezTo>
                    <a:pt x="22" y="173"/>
                    <a:pt x="39" y="219"/>
                    <a:pt x="51" y="219"/>
                  </a:cubicBezTo>
                  <a:cubicBezTo>
                    <a:pt x="52" y="219"/>
                    <a:pt x="52" y="219"/>
                    <a:pt x="53" y="219"/>
                  </a:cubicBezTo>
                  <a:cubicBezTo>
                    <a:pt x="67" y="219"/>
                    <a:pt x="71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-197657" y="3337346"/>
              <a:ext cx="3282" cy="10074"/>
            </a:xfrm>
            <a:custGeom>
              <a:rect b="b" l="l" r="r" t="t"/>
              <a:pathLst>
                <a:path extrusionOk="0" h="221" w="72">
                  <a:moveTo>
                    <a:pt x="20" y="0"/>
                  </a:moveTo>
                  <a:cubicBezTo>
                    <a:pt x="20" y="0"/>
                    <a:pt x="19" y="0"/>
                    <a:pt x="19" y="1"/>
                  </a:cubicBezTo>
                  <a:cubicBezTo>
                    <a:pt x="5" y="1"/>
                    <a:pt x="1" y="53"/>
                    <a:pt x="15" y="115"/>
                  </a:cubicBezTo>
                  <a:cubicBezTo>
                    <a:pt x="23" y="173"/>
                    <a:pt x="39" y="220"/>
                    <a:pt x="52" y="220"/>
                  </a:cubicBezTo>
                  <a:cubicBezTo>
                    <a:pt x="52" y="220"/>
                    <a:pt x="53" y="220"/>
                    <a:pt x="53" y="220"/>
                  </a:cubicBezTo>
                  <a:cubicBezTo>
                    <a:pt x="67" y="220"/>
                    <a:pt x="71" y="167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-194239" y="3357449"/>
              <a:ext cx="3009" cy="10074"/>
            </a:xfrm>
            <a:custGeom>
              <a:rect b="b" l="l" r="r" t="t"/>
              <a:pathLst>
                <a:path extrusionOk="0" h="221" w="66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5" y="1"/>
                    <a:pt x="0" y="54"/>
                    <a:pt x="13" y="115"/>
                  </a:cubicBezTo>
                  <a:cubicBezTo>
                    <a:pt x="22" y="174"/>
                    <a:pt x="38" y="221"/>
                    <a:pt x="51" y="221"/>
                  </a:cubicBezTo>
                  <a:cubicBezTo>
                    <a:pt x="52" y="221"/>
                    <a:pt x="52" y="221"/>
                    <a:pt x="53" y="220"/>
                  </a:cubicBezTo>
                  <a:cubicBezTo>
                    <a:pt x="65" y="220"/>
                    <a:pt x="65" y="168"/>
                    <a:pt x="57" y="106"/>
                  </a:cubicBezTo>
                  <a:cubicBezTo>
                    <a:pt x="49" y="48"/>
                    <a:pt x="32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-190865" y="3377598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5" y="0"/>
                  </a:moveTo>
                  <a:cubicBezTo>
                    <a:pt x="15" y="0"/>
                    <a:pt x="14" y="1"/>
                    <a:pt x="13" y="1"/>
                  </a:cubicBezTo>
                  <a:cubicBezTo>
                    <a:pt x="1" y="1"/>
                    <a:pt x="1" y="53"/>
                    <a:pt x="9" y="114"/>
                  </a:cubicBezTo>
                  <a:cubicBezTo>
                    <a:pt x="17" y="173"/>
                    <a:pt x="34" y="219"/>
                    <a:pt x="47" y="219"/>
                  </a:cubicBezTo>
                  <a:cubicBezTo>
                    <a:pt x="48" y="219"/>
                    <a:pt x="48" y="219"/>
                    <a:pt x="49" y="219"/>
                  </a:cubicBezTo>
                  <a:cubicBezTo>
                    <a:pt x="62" y="219"/>
                    <a:pt x="66" y="166"/>
                    <a:pt x="53" y="106"/>
                  </a:cubicBezTo>
                  <a:cubicBezTo>
                    <a:pt x="44" y="47"/>
                    <a:pt x="28" y="0"/>
                    <a:pt x="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-187902" y="3397746"/>
              <a:ext cx="3054" cy="9983"/>
            </a:xfrm>
            <a:custGeom>
              <a:rect b="b" l="l" r="r" t="t"/>
              <a:pathLst>
                <a:path extrusionOk="0" h="219" w="67">
                  <a:moveTo>
                    <a:pt x="20" y="0"/>
                  </a:moveTo>
                  <a:cubicBezTo>
                    <a:pt x="20" y="0"/>
                    <a:pt x="19" y="0"/>
                    <a:pt x="19" y="0"/>
                  </a:cubicBezTo>
                  <a:cubicBezTo>
                    <a:pt x="5" y="0"/>
                    <a:pt x="1" y="53"/>
                    <a:pt x="10" y="114"/>
                  </a:cubicBezTo>
                  <a:cubicBezTo>
                    <a:pt x="18" y="173"/>
                    <a:pt x="39" y="219"/>
                    <a:pt x="48" y="219"/>
                  </a:cubicBezTo>
                  <a:cubicBezTo>
                    <a:pt x="48" y="219"/>
                    <a:pt x="49" y="219"/>
                    <a:pt x="49" y="218"/>
                  </a:cubicBezTo>
                  <a:cubicBezTo>
                    <a:pt x="63" y="218"/>
                    <a:pt x="67" y="166"/>
                    <a:pt x="58" y="105"/>
                  </a:cubicBezTo>
                  <a:cubicBezTo>
                    <a:pt x="49" y="47"/>
                    <a:pt x="33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-184894" y="3417849"/>
              <a:ext cx="3009" cy="10029"/>
            </a:xfrm>
            <a:custGeom>
              <a:rect b="b" l="l" r="r" t="t"/>
              <a:pathLst>
                <a:path extrusionOk="0" h="220" w="66">
                  <a:moveTo>
                    <a:pt x="19" y="1"/>
                  </a:moveTo>
                  <a:cubicBezTo>
                    <a:pt x="19" y="1"/>
                    <a:pt x="18" y="1"/>
                    <a:pt x="18" y="1"/>
                  </a:cubicBezTo>
                  <a:cubicBezTo>
                    <a:pt x="5" y="1"/>
                    <a:pt x="1" y="53"/>
                    <a:pt x="9" y="114"/>
                  </a:cubicBezTo>
                  <a:cubicBezTo>
                    <a:pt x="17" y="172"/>
                    <a:pt x="34" y="219"/>
                    <a:pt x="48" y="219"/>
                  </a:cubicBezTo>
                  <a:cubicBezTo>
                    <a:pt x="48" y="219"/>
                    <a:pt x="49" y="219"/>
                    <a:pt x="49" y="219"/>
                  </a:cubicBezTo>
                  <a:cubicBezTo>
                    <a:pt x="62" y="219"/>
                    <a:pt x="66" y="167"/>
                    <a:pt x="58" y="106"/>
                  </a:cubicBezTo>
                  <a:cubicBezTo>
                    <a:pt x="50" y="46"/>
                    <a:pt x="33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-182113" y="3437998"/>
              <a:ext cx="3054" cy="10165"/>
            </a:xfrm>
            <a:custGeom>
              <a:rect b="b" l="l" r="r" t="t"/>
              <a:pathLst>
                <a:path extrusionOk="0" h="223" w="67">
                  <a:moveTo>
                    <a:pt x="19" y="0"/>
                  </a:moveTo>
                  <a:cubicBezTo>
                    <a:pt x="5" y="5"/>
                    <a:pt x="1" y="53"/>
                    <a:pt x="9" y="114"/>
                  </a:cubicBezTo>
                  <a:cubicBezTo>
                    <a:pt x="19" y="174"/>
                    <a:pt x="35" y="223"/>
                    <a:pt x="49" y="223"/>
                  </a:cubicBezTo>
                  <a:cubicBezTo>
                    <a:pt x="62" y="219"/>
                    <a:pt x="67" y="170"/>
                    <a:pt x="57" y="109"/>
                  </a:cubicBezTo>
                  <a:cubicBezTo>
                    <a:pt x="49" y="48"/>
                    <a:pt x="31" y="0"/>
                    <a:pt x="1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-179515" y="3458283"/>
              <a:ext cx="2872" cy="10029"/>
            </a:xfrm>
            <a:custGeom>
              <a:rect b="b" l="l" r="r" t="t"/>
              <a:pathLst>
                <a:path extrusionOk="0" h="220" w="63">
                  <a:moveTo>
                    <a:pt x="20" y="1"/>
                  </a:moveTo>
                  <a:cubicBezTo>
                    <a:pt x="20" y="1"/>
                    <a:pt x="19" y="1"/>
                    <a:pt x="18" y="1"/>
                  </a:cubicBezTo>
                  <a:cubicBezTo>
                    <a:pt x="5" y="1"/>
                    <a:pt x="0" y="54"/>
                    <a:pt x="10" y="114"/>
                  </a:cubicBezTo>
                  <a:cubicBezTo>
                    <a:pt x="18" y="173"/>
                    <a:pt x="35" y="220"/>
                    <a:pt x="43" y="220"/>
                  </a:cubicBezTo>
                  <a:cubicBezTo>
                    <a:pt x="44" y="220"/>
                    <a:pt x="44" y="219"/>
                    <a:pt x="44" y="219"/>
                  </a:cubicBezTo>
                  <a:cubicBezTo>
                    <a:pt x="57" y="219"/>
                    <a:pt x="62" y="167"/>
                    <a:pt x="57" y="106"/>
                  </a:cubicBezTo>
                  <a:cubicBezTo>
                    <a:pt x="49" y="47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-177144" y="3478386"/>
              <a:ext cx="2872" cy="10257"/>
            </a:xfrm>
            <a:custGeom>
              <a:rect b="b" l="l" r="r" t="t"/>
              <a:pathLst>
                <a:path extrusionOk="0" h="225" w="63">
                  <a:moveTo>
                    <a:pt x="19" y="1"/>
                  </a:moveTo>
                  <a:cubicBezTo>
                    <a:pt x="5" y="6"/>
                    <a:pt x="1" y="53"/>
                    <a:pt x="10" y="115"/>
                  </a:cubicBezTo>
                  <a:cubicBezTo>
                    <a:pt x="14" y="174"/>
                    <a:pt x="30" y="224"/>
                    <a:pt x="43" y="224"/>
                  </a:cubicBezTo>
                  <a:cubicBezTo>
                    <a:pt x="44" y="224"/>
                    <a:pt x="44" y="224"/>
                    <a:pt x="45" y="224"/>
                  </a:cubicBezTo>
                  <a:cubicBezTo>
                    <a:pt x="57" y="224"/>
                    <a:pt x="63" y="172"/>
                    <a:pt x="53" y="111"/>
                  </a:cubicBezTo>
                  <a:cubicBezTo>
                    <a:pt x="49" y="49"/>
                    <a:pt x="31" y="1"/>
                    <a:pt x="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-174910" y="3498717"/>
              <a:ext cx="2781" cy="10211"/>
            </a:xfrm>
            <a:custGeom>
              <a:rect b="b" l="l" r="r" t="t"/>
              <a:pathLst>
                <a:path extrusionOk="0" h="224" w="61">
                  <a:moveTo>
                    <a:pt x="18" y="0"/>
                  </a:moveTo>
                  <a:cubicBezTo>
                    <a:pt x="4" y="0"/>
                    <a:pt x="0" y="53"/>
                    <a:pt x="8" y="115"/>
                  </a:cubicBezTo>
                  <a:cubicBezTo>
                    <a:pt x="14" y="176"/>
                    <a:pt x="26" y="224"/>
                    <a:pt x="40" y="224"/>
                  </a:cubicBezTo>
                  <a:cubicBezTo>
                    <a:pt x="53" y="224"/>
                    <a:pt x="61" y="171"/>
                    <a:pt x="53" y="111"/>
                  </a:cubicBezTo>
                  <a:cubicBezTo>
                    <a:pt x="48" y="49"/>
                    <a:pt x="31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-172905" y="3519048"/>
              <a:ext cx="2598" cy="10211"/>
            </a:xfrm>
            <a:custGeom>
              <a:rect b="b" l="l" r="r" t="t"/>
              <a:pathLst>
                <a:path extrusionOk="0" h="224" w="57">
                  <a:moveTo>
                    <a:pt x="17" y="0"/>
                  </a:moveTo>
                  <a:cubicBezTo>
                    <a:pt x="4" y="0"/>
                    <a:pt x="0" y="53"/>
                    <a:pt x="4" y="114"/>
                  </a:cubicBezTo>
                  <a:cubicBezTo>
                    <a:pt x="9" y="175"/>
                    <a:pt x="26" y="224"/>
                    <a:pt x="39" y="224"/>
                  </a:cubicBezTo>
                  <a:cubicBezTo>
                    <a:pt x="53" y="224"/>
                    <a:pt x="57" y="171"/>
                    <a:pt x="53" y="110"/>
                  </a:cubicBezTo>
                  <a:cubicBezTo>
                    <a:pt x="48" y="48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-171355" y="3539333"/>
              <a:ext cx="2644" cy="10257"/>
            </a:xfrm>
            <a:custGeom>
              <a:rect b="b" l="l" r="r" t="t"/>
              <a:pathLst>
                <a:path extrusionOk="0" h="225" w="58">
                  <a:moveTo>
                    <a:pt x="23" y="1"/>
                  </a:moveTo>
                  <a:cubicBezTo>
                    <a:pt x="9" y="6"/>
                    <a:pt x="1" y="53"/>
                    <a:pt x="5" y="115"/>
                  </a:cubicBezTo>
                  <a:cubicBezTo>
                    <a:pt x="14" y="174"/>
                    <a:pt x="26" y="225"/>
                    <a:pt x="39" y="225"/>
                  </a:cubicBezTo>
                  <a:cubicBezTo>
                    <a:pt x="40" y="225"/>
                    <a:pt x="40" y="224"/>
                    <a:pt x="41" y="224"/>
                  </a:cubicBezTo>
                  <a:cubicBezTo>
                    <a:pt x="53" y="224"/>
                    <a:pt x="57" y="176"/>
                    <a:pt x="53" y="111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-169759" y="3559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0" y="1"/>
                  </a:moveTo>
                  <a:cubicBezTo>
                    <a:pt x="19" y="1"/>
                    <a:pt x="19" y="1"/>
                    <a:pt x="18" y="1"/>
                  </a:cubicBezTo>
                  <a:cubicBezTo>
                    <a:pt x="6" y="1"/>
                    <a:pt x="0" y="48"/>
                    <a:pt x="6" y="114"/>
                  </a:cubicBezTo>
                  <a:cubicBezTo>
                    <a:pt x="10" y="175"/>
                    <a:pt x="22" y="223"/>
                    <a:pt x="36" y="223"/>
                  </a:cubicBezTo>
                  <a:cubicBezTo>
                    <a:pt x="49" y="223"/>
                    <a:pt x="53" y="171"/>
                    <a:pt x="49" y="110"/>
                  </a:cubicBezTo>
                  <a:cubicBezTo>
                    <a:pt x="45" y="51"/>
                    <a:pt x="33" y="1"/>
                    <a:pt x="2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-168574" y="3580223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10" y="1"/>
                    <a:pt x="1" y="48"/>
                    <a:pt x="6" y="114"/>
                  </a:cubicBezTo>
                  <a:cubicBezTo>
                    <a:pt x="6" y="175"/>
                    <a:pt x="18" y="223"/>
                    <a:pt x="32" y="223"/>
                  </a:cubicBezTo>
                  <a:cubicBezTo>
                    <a:pt x="45" y="223"/>
                    <a:pt x="53" y="171"/>
                    <a:pt x="49" y="110"/>
                  </a:cubicBezTo>
                  <a:cubicBezTo>
                    <a:pt x="49" y="48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-167571" y="3600554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10" y="0"/>
                    <a:pt x="1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0"/>
                    <a:pt x="49" y="110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-166751" y="3620885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30" y="223"/>
                    <a:pt x="30" y="223"/>
                    <a:pt x="31" y="223"/>
                  </a:cubicBezTo>
                  <a:cubicBezTo>
                    <a:pt x="45" y="223"/>
                    <a:pt x="53" y="174"/>
                    <a:pt x="49" y="113"/>
                  </a:cubicBezTo>
                  <a:cubicBezTo>
                    <a:pt x="49" y="47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-166158" y="3641398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9" y="0"/>
                    <a:pt x="0" y="48"/>
                    <a:pt x="0" y="109"/>
                  </a:cubicBezTo>
                  <a:cubicBezTo>
                    <a:pt x="5" y="174"/>
                    <a:pt x="14" y="222"/>
                    <a:pt x="26" y="222"/>
                  </a:cubicBezTo>
                  <a:cubicBezTo>
                    <a:pt x="40" y="222"/>
                    <a:pt x="48" y="170"/>
                    <a:pt x="48" y="109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-165748" y="3661683"/>
              <a:ext cx="2234" cy="10393"/>
            </a:xfrm>
            <a:custGeom>
              <a:rect b="b" l="l" r="r" t="t"/>
              <a:pathLst>
                <a:path extrusionOk="0" h="228" w="49">
                  <a:moveTo>
                    <a:pt x="23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0" y="175"/>
                    <a:pt x="13" y="227"/>
                    <a:pt x="27" y="227"/>
                  </a:cubicBezTo>
                  <a:cubicBezTo>
                    <a:pt x="39" y="227"/>
                    <a:pt x="49" y="175"/>
                    <a:pt x="49" y="114"/>
                  </a:cubicBezTo>
                  <a:cubicBezTo>
                    <a:pt x="49" y="53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-165566" y="368219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1" y="176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-165383" y="3702709"/>
              <a:ext cx="2279" cy="10257"/>
            </a:xfrm>
            <a:custGeom>
              <a:rect b="b" l="l" r="r" t="t"/>
              <a:pathLst>
                <a:path extrusionOk="0" h="225" w="50">
                  <a:moveTo>
                    <a:pt x="23" y="1"/>
                  </a:moveTo>
                  <a:cubicBezTo>
                    <a:pt x="9" y="1"/>
                    <a:pt x="1" y="49"/>
                    <a:pt x="1" y="110"/>
                  </a:cubicBezTo>
                  <a:cubicBezTo>
                    <a:pt x="1" y="172"/>
                    <a:pt x="9" y="224"/>
                    <a:pt x="23" y="224"/>
                  </a:cubicBezTo>
                  <a:cubicBezTo>
                    <a:pt x="35" y="224"/>
                    <a:pt x="49" y="172"/>
                    <a:pt x="45" y="110"/>
                  </a:cubicBezTo>
                  <a:cubicBezTo>
                    <a:pt x="45" y="49"/>
                    <a:pt x="35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-165155" y="3723040"/>
              <a:ext cx="2234" cy="10439"/>
            </a:xfrm>
            <a:custGeom>
              <a:rect b="b" l="l" r="r" t="t"/>
              <a:pathLst>
                <a:path extrusionOk="0" h="229" w="49">
                  <a:moveTo>
                    <a:pt x="22" y="1"/>
                  </a:moveTo>
                  <a:cubicBezTo>
                    <a:pt x="10" y="1"/>
                    <a:pt x="0" y="53"/>
                    <a:pt x="0" y="114"/>
                  </a:cubicBezTo>
                  <a:cubicBezTo>
                    <a:pt x="0" y="176"/>
                    <a:pt x="14" y="228"/>
                    <a:pt x="22" y="228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4" y="53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-164973" y="3743554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0" y="176"/>
                    <a:pt x="14" y="224"/>
                    <a:pt x="26" y="224"/>
                  </a:cubicBezTo>
                  <a:cubicBezTo>
                    <a:pt x="40" y="224"/>
                    <a:pt x="49" y="176"/>
                    <a:pt x="49" y="110"/>
                  </a:cubicBezTo>
                  <a:cubicBezTo>
                    <a:pt x="49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-164745" y="3763884"/>
              <a:ext cx="2416" cy="10393"/>
            </a:xfrm>
            <a:custGeom>
              <a:rect b="b" l="l" r="r" t="t"/>
              <a:pathLst>
                <a:path extrusionOk="0" h="228" w="53">
                  <a:moveTo>
                    <a:pt x="27" y="0"/>
                  </a:moveTo>
                  <a:cubicBezTo>
                    <a:pt x="13" y="0"/>
                    <a:pt x="1" y="53"/>
                    <a:pt x="5" y="115"/>
                  </a:cubicBezTo>
                  <a:cubicBezTo>
                    <a:pt x="5" y="175"/>
                    <a:pt x="17" y="228"/>
                    <a:pt x="27" y="228"/>
                  </a:cubicBezTo>
                  <a:cubicBezTo>
                    <a:pt x="39" y="228"/>
                    <a:pt x="53" y="175"/>
                    <a:pt x="48" y="115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-164380" y="3784398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3" y="0"/>
                  </a:moveTo>
                  <a:cubicBezTo>
                    <a:pt x="9" y="0"/>
                    <a:pt x="1" y="53"/>
                    <a:pt x="1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40" y="224"/>
                    <a:pt x="49" y="175"/>
                    <a:pt x="49" y="115"/>
                  </a:cubicBezTo>
                  <a:cubicBezTo>
                    <a:pt x="49" y="48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-163970" y="3804956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0"/>
                  </a:moveTo>
                  <a:cubicBezTo>
                    <a:pt x="10" y="0"/>
                    <a:pt x="0" y="47"/>
                    <a:pt x="0" y="109"/>
                  </a:cubicBezTo>
                  <a:cubicBezTo>
                    <a:pt x="4" y="174"/>
                    <a:pt x="14" y="223"/>
                    <a:pt x="27" y="223"/>
                  </a:cubicBezTo>
                  <a:cubicBezTo>
                    <a:pt x="40" y="223"/>
                    <a:pt x="49" y="170"/>
                    <a:pt x="49" y="109"/>
                  </a:cubicBezTo>
                  <a:cubicBezTo>
                    <a:pt x="49" y="47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-163560" y="3825242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2" y="1"/>
                  </a:moveTo>
                  <a:cubicBezTo>
                    <a:pt x="9" y="1"/>
                    <a:pt x="1" y="53"/>
                    <a:pt x="5" y="114"/>
                  </a:cubicBezTo>
                  <a:cubicBezTo>
                    <a:pt x="5" y="175"/>
                    <a:pt x="18" y="227"/>
                    <a:pt x="31" y="227"/>
                  </a:cubicBezTo>
                  <a:cubicBezTo>
                    <a:pt x="44" y="223"/>
                    <a:pt x="53" y="175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-162967" y="384575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9" y="1"/>
                    <a:pt x="0" y="49"/>
                    <a:pt x="0" y="114"/>
                  </a:cubicBezTo>
                  <a:cubicBezTo>
                    <a:pt x="0" y="175"/>
                    <a:pt x="14" y="223"/>
                    <a:pt x="27" y="223"/>
                  </a:cubicBezTo>
                  <a:cubicBezTo>
                    <a:pt x="40" y="223"/>
                    <a:pt x="49" y="175"/>
                    <a:pt x="49" y="110"/>
                  </a:cubicBezTo>
                  <a:cubicBezTo>
                    <a:pt x="44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-162603" y="3866086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1"/>
                  </a:moveTo>
                  <a:cubicBezTo>
                    <a:pt x="10" y="1"/>
                    <a:pt x="1" y="53"/>
                    <a:pt x="6" y="114"/>
                  </a:cubicBezTo>
                  <a:cubicBezTo>
                    <a:pt x="6" y="175"/>
                    <a:pt x="19" y="227"/>
                    <a:pt x="32" y="227"/>
                  </a:cubicBezTo>
                  <a:cubicBezTo>
                    <a:pt x="45" y="227"/>
                    <a:pt x="53" y="175"/>
                    <a:pt x="49" y="114"/>
                  </a:cubicBezTo>
                  <a:cubicBezTo>
                    <a:pt x="49" y="53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-161964" y="3886599"/>
              <a:ext cx="2234" cy="10165"/>
            </a:xfrm>
            <a:custGeom>
              <a:rect b="b" l="l" r="r" t="t"/>
              <a:pathLst>
                <a:path extrusionOk="0" h="223" w="49">
                  <a:moveTo>
                    <a:pt x="22" y="1"/>
                  </a:moveTo>
                  <a:cubicBezTo>
                    <a:pt x="9" y="1"/>
                    <a:pt x="0" y="53"/>
                    <a:pt x="0" y="114"/>
                  </a:cubicBezTo>
                  <a:cubicBezTo>
                    <a:pt x="5" y="176"/>
                    <a:pt x="13" y="223"/>
                    <a:pt x="27" y="223"/>
                  </a:cubicBezTo>
                  <a:cubicBezTo>
                    <a:pt x="39" y="223"/>
                    <a:pt x="49" y="176"/>
                    <a:pt x="49" y="114"/>
                  </a:cubicBezTo>
                  <a:cubicBezTo>
                    <a:pt x="49" y="49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-161417" y="3907112"/>
              <a:ext cx="2279" cy="10211"/>
            </a:xfrm>
            <a:custGeom>
              <a:rect b="b" l="l" r="r" t="t"/>
              <a:pathLst>
                <a:path extrusionOk="0" h="224" w="50">
                  <a:moveTo>
                    <a:pt x="24" y="0"/>
                  </a:moveTo>
                  <a:cubicBezTo>
                    <a:pt x="24" y="0"/>
                    <a:pt x="23" y="0"/>
                    <a:pt x="23" y="1"/>
                  </a:cubicBezTo>
                  <a:cubicBezTo>
                    <a:pt x="10" y="1"/>
                    <a:pt x="1" y="49"/>
                    <a:pt x="1" y="110"/>
                  </a:cubicBezTo>
                  <a:cubicBezTo>
                    <a:pt x="6" y="176"/>
                    <a:pt x="15" y="224"/>
                    <a:pt x="27" y="224"/>
                  </a:cubicBezTo>
                  <a:cubicBezTo>
                    <a:pt x="41" y="224"/>
                    <a:pt x="49" y="172"/>
                    <a:pt x="49" y="110"/>
                  </a:cubicBezTo>
                  <a:cubicBezTo>
                    <a:pt x="45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2"/>
            <p:cNvSpPr/>
            <p:nvPr/>
          </p:nvSpPr>
          <p:spPr>
            <a:xfrm>
              <a:off x="-160779" y="3927443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3"/>
                    <a:pt x="13" y="224"/>
                    <a:pt x="25" y="224"/>
                  </a:cubicBezTo>
                  <a:cubicBezTo>
                    <a:pt x="26" y="224"/>
                    <a:pt x="26" y="224"/>
                    <a:pt x="27" y="224"/>
                  </a:cubicBezTo>
                  <a:cubicBezTo>
                    <a:pt x="39" y="224"/>
                    <a:pt x="49" y="175"/>
                    <a:pt x="49" y="114"/>
                  </a:cubicBezTo>
                  <a:cubicBezTo>
                    <a:pt x="45" y="49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-160187" y="3947956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0"/>
                  </a:moveTo>
                  <a:cubicBezTo>
                    <a:pt x="10" y="0"/>
                    <a:pt x="0" y="49"/>
                    <a:pt x="0" y="115"/>
                  </a:cubicBezTo>
                  <a:cubicBezTo>
                    <a:pt x="5" y="175"/>
                    <a:pt x="18" y="224"/>
                    <a:pt x="26" y="224"/>
                  </a:cubicBezTo>
                  <a:cubicBezTo>
                    <a:pt x="40" y="224"/>
                    <a:pt x="48" y="171"/>
                    <a:pt x="48" y="109"/>
                  </a:cubicBezTo>
                  <a:cubicBezTo>
                    <a:pt x="48" y="49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-159594" y="3968287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2"/>
                    <a:pt x="5" y="114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3"/>
                    <a:pt x="53" y="175"/>
                    <a:pt x="49" y="114"/>
                  </a:cubicBezTo>
                  <a:cubicBezTo>
                    <a:pt x="49" y="52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-158773" y="3988755"/>
              <a:ext cx="2188" cy="10257"/>
            </a:xfrm>
            <a:custGeom>
              <a:rect b="b" l="l" r="r" t="t"/>
              <a:pathLst>
                <a:path extrusionOk="0" h="225" w="48">
                  <a:moveTo>
                    <a:pt x="17" y="1"/>
                  </a:moveTo>
                  <a:cubicBezTo>
                    <a:pt x="9" y="1"/>
                    <a:pt x="1" y="53"/>
                    <a:pt x="1" y="115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9" y="224"/>
                    <a:pt x="48" y="172"/>
                    <a:pt x="48" y="111"/>
                  </a:cubicBezTo>
                  <a:cubicBezTo>
                    <a:pt x="44" y="49"/>
                    <a:pt x="31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-158181" y="400908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6"/>
                    <a:pt x="0" y="53"/>
                    <a:pt x="4" y="115"/>
                  </a:cubicBezTo>
                  <a:cubicBezTo>
                    <a:pt x="4" y="176"/>
                    <a:pt x="18" y="228"/>
                    <a:pt x="31" y="228"/>
                  </a:cubicBezTo>
                  <a:cubicBezTo>
                    <a:pt x="44" y="228"/>
                    <a:pt x="53" y="176"/>
                    <a:pt x="48" y="115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-157360" y="4029645"/>
              <a:ext cx="2234" cy="10211"/>
            </a:xfrm>
            <a:custGeom>
              <a:rect b="b" l="l" r="r" t="t"/>
              <a:pathLst>
                <a:path extrusionOk="0" h="224" w="49">
                  <a:moveTo>
                    <a:pt x="22" y="1"/>
                  </a:moveTo>
                  <a:cubicBezTo>
                    <a:pt x="8" y="1"/>
                    <a:pt x="0" y="53"/>
                    <a:pt x="0" y="114"/>
                  </a:cubicBezTo>
                  <a:cubicBezTo>
                    <a:pt x="4" y="175"/>
                    <a:pt x="13" y="223"/>
                    <a:pt x="26" y="223"/>
                  </a:cubicBezTo>
                  <a:cubicBezTo>
                    <a:pt x="39" y="223"/>
                    <a:pt x="48" y="175"/>
                    <a:pt x="48" y="110"/>
                  </a:cubicBezTo>
                  <a:cubicBezTo>
                    <a:pt x="43" y="48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-156813" y="4050158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4" y="0"/>
                  </a:moveTo>
                  <a:cubicBezTo>
                    <a:pt x="24" y="0"/>
                    <a:pt x="23" y="1"/>
                    <a:pt x="23" y="1"/>
                  </a:cubicBezTo>
                  <a:cubicBezTo>
                    <a:pt x="10" y="1"/>
                    <a:pt x="1" y="49"/>
                    <a:pt x="5" y="110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5" y="223"/>
                    <a:pt x="53" y="171"/>
                    <a:pt x="53" y="110"/>
                  </a:cubicBezTo>
                  <a:cubicBezTo>
                    <a:pt x="49" y="51"/>
                    <a:pt x="37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-155993" y="4070489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4"/>
                  </a:cubicBezTo>
                  <a:cubicBezTo>
                    <a:pt x="49" y="49"/>
                    <a:pt x="35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-155172" y="4091002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1" y="0"/>
                  </a:moveTo>
                  <a:cubicBezTo>
                    <a:pt x="9" y="0"/>
                    <a:pt x="0" y="49"/>
                    <a:pt x="0" y="109"/>
                  </a:cubicBezTo>
                  <a:cubicBezTo>
                    <a:pt x="4" y="176"/>
                    <a:pt x="17" y="223"/>
                    <a:pt x="31" y="223"/>
                  </a:cubicBezTo>
                  <a:cubicBezTo>
                    <a:pt x="43" y="223"/>
                    <a:pt x="53" y="170"/>
                    <a:pt x="47" y="109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-154397" y="4111333"/>
              <a:ext cx="2416" cy="10165"/>
            </a:xfrm>
            <a:custGeom>
              <a:rect b="b" l="l" r="r" t="t"/>
              <a:pathLst>
                <a:path extrusionOk="0" h="223" w="53">
                  <a:moveTo>
                    <a:pt x="22" y="0"/>
                  </a:moveTo>
                  <a:cubicBezTo>
                    <a:pt x="9" y="0"/>
                    <a:pt x="0" y="53"/>
                    <a:pt x="0" y="113"/>
                  </a:cubicBezTo>
                  <a:cubicBezTo>
                    <a:pt x="4" y="172"/>
                    <a:pt x="17" y="223"/>
                    <a:pt x="29" y="223"/>
                  </a:cubicBezTo>
                  <a:cubicBezTo>
                    <a:pt x="29" y="223"/>
                    <a:pt x="30" y="223"/>
                    <a:pt x="30" y="222"/>
                  </a:cubicBezTo>
                  <a:cubicBezTo>
                    <a:pt x="44" y="222"/>
                    <a:pt x="52" y="175"/>
                    <a:pt x="48" y="113"/>
                  </a:cubicBezTo>
                  <a:cubicBezTo>
                    <a:pt x="48" y="48"/>
                    <a:pt x="36" y="0"/>
                    <a:pt x="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-153622" y="4131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0"/>
                  </a:moveTo>
                  <a:cubicBezTo>
                    <a:pt x="9" y="0"/>
                    <a:pt x="1" y="48"/>
                    <a:pt x="1" y="113"/>
                  </a:cubicBezTo>
                  <a:cubicBezTo>
                    <a:pt x="5" y="175"/>
                    <a:pt x="19" y="223"/>
                    <a:pt x="31" y="223"/>
                  </a:cubicBezTo>
                  <a:cubicBezTo>
                    <a:pt x="45" y="223"/>
                    <a:pt x="53" y="171"/>
                    <a:pt x="49" y="109"/>
                  </a:cubicBezTo>
                  <a:cubicBezTo>
                    <a:pt x="45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-152802" y="4152131"/>
              <a:ext cx="2462" cy="10439"/>
            </a:xfrm>
            <a:custGeom>
              <a:rect b="b" l="l" r="r" t="t"/>
              <a:pathLst>
                <a:path extrusionOk="0" h="229" w="54">
                  <a:moveTo>
                    <a:pt x="22" y="1"/>
                  </a:moveTo>
                  <a:cubicBezTo>
                    <a:pt x="9" y="1"/>
                    <a:pt x="1" y="53"/>
                    <a:pt x="1" y="114"/>
                  </a:cubicBezTo>
                  <a:cubicBezTo>
                    <a:pt x="5" y="176"/>
                    <a:pt x="17" y="228"/>
                    <a:pt x="31" y="228"/>
                  </a:cubicBezTo>
                  <a:cubicBezTo>
                    <a:pt x="44" y="224"/>
                    <a:pt x="53" y="176"/>
                    <a:pt x="48" y="114"/>
                  </a:cubicBezTo>
                  <a:cubicBezTo>
                    <a:pt x="48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-152027" y="4172645"/>
              <a:ext cx="2416" cy="10257"/>
            </a:xfrm>
            <a:custGeom>
              <a:rect b="b" l="l" r="r" t="t"/>
              <a:pathLst>
                <a:path extrusionOk="0" h="225" w="53">
                  <a:moveTo>
                    <a:pt x="23" y="1"/>
                  </a:moveTo>
                  <a:cubicBezTo>
                    <a:pt x="10" y="1"/>
                    <a:pt x="0" y="49"/>
                    <a:pt x="0" y="115"/>
                  </a:cubicBezTo>
                  <a:cubicBezTo>
                    <a:pt x="5" y="176"/>
                    <a:pt x="18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-151206" y="4192976"/>
              <a:ext cx="2416" cy="10439"/>
            </a:xfrm>
            <a:custGeom>
              <a:rect b="b" l="l" r="r" t="t"/>
              <a:pathLst>
                <a:path extrusionOk="0" h="229" w="53">
                  <a:moveTo>
                    <a:pt x="22" y="1"/>
                  </a:moveTo>
                  <a:cubicBezTo>
                    <a:pt x="9" y="1"/>
                    <a:pt x="0" y="53"/>
                    <a:pt x="0" y="115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4" y="224"/>
                    <a:pt x="53" y="176"/>
                    <a:pt x="49" y="115"/>
                  </a:cubicBezTo>
                  <a:cubicBezTo>
                    <a:pt x="49" y="53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-150386" y="4213489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0"/>
                  </a:moveTo>
                  <a:cubicBezTo>
                    <a:pt x="9" y="0"/>
                    <a:pt x="0" y="53"/>
                    <a:pt x="4" y="115"/>
                  </a:cubicBezTo>
                  <a:cubicBezTo>
                    <a:pt x="4" y="176"/>
                    <a:pt x="17" y="224"/>
                    <a:pt x="31" y="224"/>
                  </a:cubicBezTo>
                  <a:cubicBezTo>
                    <a:pt x="43" y="224"/>
                    <a:pt x="53" y="171"/>
                    <a:pt x="47" y="111"/>
                  </a:cubicBezTo>
                  <a:cubicBezTo>
                    <a:pt x="47" y="49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-149656" y="4233820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10" y="5"/>
                    <a:pt x="1" y="53"/>
                    <a:pt x="5" y="115"/>
                  </a:cubicBezTo>
                  <a:cubicBezTo>
                    <a:pt x="5" y="175"/>
                    <a:pt x="19" y="228"/>
                    <a:pt x="31" y="228"/>
                  </a:cubicBezTo>
                  <a:cubicBezTo>
                    <a:pt x="45" y="228"/>
                    <a:pt x="53" y="175"/>
                    <a:pt x="49" y="115"/>
                  </a:cubicBezTo>
                  <a:cubicBezTo>
                    <a:pt x="49" y="53"/>
                    <a:pt x="37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-148836" y="4254378"/>
              <a:ext cx="2462" cy="10165"/>
            </a:xfrm>
            <a:custGeom>
              <a:rect b="b" l="l" r="r" t="t"/>
              <a:pathLst>
                <a:path extrusionOk="0" h="223" w="54">
                  <a:moveTo>
                    <a:pt x="23" y="0"/>
                  </a:moveTo>
                  <a:cubicBezTo>
                    <a:pt x="9" y="0"/>
                    <a:pt x="1" y="53"/>
                    <a:pt x="5" y="114"/>
                  </a:cubicBezTo>
                  <a:cubicBezTo>
                    <a:pt x="5" y="174"/>
                    <a:pt x="19" y="223"/>
                    <a:pt x="31" y="223"/>
                  </a:cubicBezTo>
                  <a:cubicBezTo>
                    <a:pt x="45" y="223"/>
                    <a:pt x="53" y="174"/>
                    <a:pt x="49" y="109"/>
                  </a:cubicBezTo>
                  <a:cubicBezTo>
                    <a:pt x="49" y="47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-148015" y="4274846"/>
              <a:ext cx="2462" cy="10211"/>
            </a:xfrm>
            <a:custGeom>
              <a:rect b="b" l="l" r="r" t="t"/>
              <a:pathLst>
                <a:path extrusionOk="0" h="224" w="54">
                  <a:moveTo>
                    <a:pt x="23" y="1"/>
                  </a:moveTo>
                  <a:cubicBezTo>
                    <a:pt x="23" y="1"/>
                    <a:pt x="22" y="1"/>
                    <a:pt x="22" y="1"/>
                  </a:cubicBezTo>
                  <a:cubicBezTo>
                    <a:pt x="9" y="1"/>
                    <a:pt x="1" y="49"/>
                    <a:pt x="5" y="110"/>
                  </a:cubicBezTo>
                  <a:cubicBezTo>
                    <a:pt x="5" y="175"/>
                    <a:pt x="17" y="224"/>
                    <a:pt x="31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2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-147240" y="4295177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2" y="1"/>
                  </a:moveTo>
                  <a:cubicBezTo>
                    <a:pt x="10" y="1"/>
                    <a:pt x="0" y="53"/>
                    <a:pt x="5" y="114"/>
                  </a:cubicBezTo>
                  <a:cubicBezTo>
                    <a:pt x="5" y="175"/>
                    <a:pt x="18" y="223"/>
                    <a:pt x="31" y="223"/>
                  </a:cubicBezTo>
                  <a:cubicBezTo>
                    <a:pt x="44" y="223"/>
                    <a:pt x="53" y="175"/>
                    <a:pt x="49" y="110"/>
                  </a:cubicBezTo>
                  <a:cubicBezTo>
                    <a:pt x="49" y="49"/>
                    <a:pt x="36" y="1"/>
                    <a:pt x="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-146420" y="4315690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1"/>
                  </a:moveTo>
                  <a:cubicBezTo>
                    <a:pt x="23" y="1"/>
                    <a:pt x="23" y="1"/>
                    <a:pt x="22" y="1"/>
                  </a:cubicBezTo>
                  <a:cubicBezTo>
                    <a:pt x="9" y="1"/>
                    <a:pt x="0" y="49"/>
                    <a:pt x="4" y="110"/>
                  </a:cubicBezTo>
                  <a:cubicBezTo>
                    <a:pt x="4" y="176"/>
                    <a:pt x="18" y="223"/>
                    <a:pt x="31" y="223"/>
                  </a:cubicBezTo>
                  <a:cubicBezTo>
                    <a:pt x="44" y="223"/>
                    <a:pt x="53" y="171"/>
                    <a:pt x="48" y="110"/>
                  </a:cubicBezTo>
                  <a:cubicBezTo>
                    <a:pt x="48" y="51"/>
                    <a:pt x="36" y="1"/>
                    <a:pt x="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-145599" y="4336021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1" y="1"/>
                  </a:moveTo>
                  <a:cubicBezTo>
                    <a:pt x="8" y="1"/>
                    <a:pt x="0" y="53"/>
                    <a:pt x="4" y="114"/>
                  </a:cubicBezTo>
                  <a:cubicBezTo>
                    <a:pt x="4" y="173"/>
                    <a:pt x="16" y="223"/>
                    <a:pt x="29" y="223"/>
                  </a:cubicBezTo>
                  <a:cubicBezTo>
                    <a:pt x="29" y="223"/>
                    <a:pt x="30" y="223"/>
                    <a:pt x="30" y="223"/>
                  </a:cubicBezTo>
                  <a:cubicBezTo>
                    <a:pt x="43" y="223"/>
                    <a:pt x="52" y="176"/>
                    <a:pt x="47" y="114"/>
                  </a:cubicBezTo>
                  <a:cubicBezTo>
                    <a:pt x="47" y="49"/>
                    <a:pt x="35" y="1"/>
                    <a:pt x="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-144870" y="4356534"/>
              <a:ext cx="2462" cy="10257"/>
            </a:xfrm>
            <a:custGeom>
              <a:rect b="b" l="l" r="r" t="t"/>
              <a:pathLst>
                <a:path extrusionOk="0" h="225" w="54">
                  <a:moveTo>
                    <a:pt x="23" y="1"/>
                  </a:moveTo>
                  <a:cubicBezTo>
                    <a:pt x="10" y="1"/>
                    <a:pt x="1" y="49"/>
                    <a:pt x="5" y="114"/>
                  </a:cubicBezTo>
                  <a:cubicBezTo>
                    <a:pt x="5" y="176"/>
                    <a:pt x="19" y="224"/>
                    <a:pt x="31" y="224"/>
                  </a:cubicBezTo>
                  <a:cubicBezTo>
                    <a:pt x="45" y="224"/>
                    <a:pt x="53" y="172"/>
                    <a:pt x="49" y="110"/>
                  </a:cubicBezTo>
                  <a:cubicBezTo>
                    <a:pt x="49" y="49"/>
                    <a:pt x="36" y="1"/>
                    <a:pt x="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-144049" y="4376865"/>
              <a:ext cx="2462" cy="10393"/>
            </a:xfrm>
            <a:custGeom>
              <a:rect b="b" l="l" r="r" t="t"/>
              <a:pathLst>
                <a:path extrusionOk="0" h="228" w="54">
                  <a:moveTo>
                    <a:pt x="23" y="0"/>
                  </a:moveTo>
                  <a:cubicBezTo>
                    <a:pt x="9" y="0"/>
                    <a:pt x="1" y="53"/>
                    <a:pt x="1" y="114"/>
                  </a:cubicBezTo>
                  <a:cubicBezTo>
                    <a:pt x="5" y="176"/>
                    <a:pt x="18" y="228"/>
                    <a:pt x="31" y="228"/>
                  </a:cubicBezTo>
                  <a:cubicBezTo>
                    <a:pt x="45" y="224"/>
                    <a:pt x="53" y="176"/>
                    <a:pt x="49" y="114"/>
                  </a:cubicBezTo>
                  <a:cubicBezTo>
                    <a:pt x="45" y="53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-143229" y="4397378"/>
              <a:ext cx="2188" cy="10211"/>
            </a:xfrm>
            <a:custGeom>
              <a:rect b="b" l="l" r="r" t="t"/>
              <a:pathLst>
                <a:path extrusionOk="0" h="224" w="48">
                  <a:moveTo>
                    <a:pt x="17" y="0"/>
                  </a:moveTo>
                  <a:cubicBezTo>
                    <a:pt x="9" y="0"/>
                    <a:pt x="0" y="49"/>
                    <a:pt x="0" y="115"/>
                  </a:cubicBezTo>
                  <a:cubicBezTo>
                    <a:pt x="5" y="175"/>
                    <a:pt x="13" y="224"/>
                    <a:pt x="27" y="224"/>
                  </a:cubicBezTo>
                  <a:cubicBezTo>
                    <a:pt x="39" y="224"/>
                    <a:pt x="48" y="171"/>
                    <a:pt x="48" y="109"/>
                  </a:cubicBezTo>
                  <a:cubicBezTo>
                    <a:pt x="43" y="49"/>
                    <a:pt x="31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-142636" y="4417892"/>
              <a:ext cx="2416" cy="10211"/>
            </a:xfrm>
            <a:custGeom>
              <a:rect b="b" l="l" r="r" t="t"/>
              <a:pathLst>
                <a:path extrusionOk="0" h="224" w="53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8" y="0"/>
                    <a:pt x="0" y="49"/>
                    <a:pt x="4" y="110"/>
                  </a:cubicBezTo>
                  <a:cubicBezTo>
                    <a:pt x="4" y="175"/>
                    <a:pt x="18" y="224"/>
                    <a:pt x="30" y="224"/>
                  </a:cubicBezTo>
                  <a:cubicBezTo>
                    <a:pt x="44" y="224"/>
                    <a:pt x="53" y="171"/>
                    <a:pt x="48" y="110"/>
                  </a:cubicBezTo>
                  <a:cubicBezTo>
                    <a:pt x="48" y="51"/>
                    <a:pt x="36" y="0"/>
                    <a:pt x="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-141861" y="4438223"/>
              <a:ext cx="2279" cy="10393"/>
            </a:xfrm>
            <a:custGeom>
              <a:rect b="b" l="l" r="r" t="t"/>
              <a:pathLst>
                <a:path extrusionOk="0" h="228" w="50">
                  <a:moveTo>
                    <a:pt x="23" y="0"/>
                  </a:moveTo>
                  <a:cubicBezTo>
                    <a:pt x="9" y="5"/>
                    <a:pt x="1" y="52"/>
                    <a:pt x="1" y="114"/>
                  </a:cubicBezTo>
                  <a:cubicBezTo>
                    <a:pt x="5" y="179"/>
                    <a:pt x="13" y="228"/>
                    <a:pt x="27" y="228"/>
                  </a:cubicBezTo>
                  <a:cubicBezTo>
                    <a:pt x="40" y="228"/>
                    <a:pt x="49" y="175"/>
                    <a:pt x="49" y="114"/>
                  </a:cubicBezTo>
                  <a:cubicBezTo>
                    <a:pt x="44" y="52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-141269" y="4458781"/>
              <a:ext cx="2234" cy="4558"/>
            </a:xfrm>
            <a:custGeom>
              <a:rect b="b" l="l" r="r" t="t"/>
              <a:pathLst>
                <a:path extrusionOk="0" h="100" w="49">
                  <a:moveTo>
                    <a:pt x="23" y="0"/>
                  </a:moveTo>
                  <a:cubicBezTo>
                    <a:pt x="10" y="0"/>
                    <a:pt x="0" y="21"/>
                    <a:pt x="0" y="52"/>
                  </a:cubicBezTo>
                  <a:cubicBezTo>
                    <a:pt x="0" y="79"/>
                    <a:pt x="14" y="100"/>
                    <a:pt x="27" y="100"/>
                  </a:cubicBezTo>
                  <a:cubicBezTo>
                    <a:pt x="40" y="100"/>
                    <a:pt x="49" y="79"/>
                    <a:pt x="49" y="47"/>
                  </a:cubicBezTo>
                  <a:cubicBezTo>
                    <a:pt x="49" y="21"/>
                    <a:pt x="36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-115741" y="2713425"/>
              <a:ext cx="34098" cy="228107"/>
            </a:xfrm>
            <a:custGeom>
              <a:rect b="b" l="l" r="r" t="t"/>
              <a:pathLst>
                <a:path extrusionOk="0" h="5004" w="748">
                  <a:moveTo>
                    <a:pt x="5" y="0"/>
                  </a:moveTo>
                  <a:cubicBezTo>
                    <a:pt x="1" y="0"/>
                    <a:pt x="1" y="18"/>
                    <a:pt x="1" y="53"/>
                  </a:cubicBezTo>
                  <a:cubicBezTo>
                    <a:pt x="5" y="101"/>
                    <a:pt x="5" y="153"/>
                    <a:pt x="5" y="206"/>
                  </a:cubicBezTo>
                  <a:cubicBezTo>
                    <a:pt x="13" y="367"/>
                    <a:pt x="22" y="560"/>
                    <a:pt x="31" y="779"/>
                  </a:cubicBezTo>
                  <a:cubicBezTo>
                    <a:pt x="57" y="1290"/>
                    <a:pt x="88" y="1936"/>
                    <a:pt x="122" y="2654"/>
                  </a:cubicBezTo>
                  <a:cubicBezTo>
                    <a:pt x="166" y="3383"/>
                    <a:pt x="197" y="4044"/>
                    <a:pt x="237" y="4528"/>
                  </a:cubicBezTo>
                  <a:cubicBezTo>
                    <a:pt x="253" y="4647"/>
                    <a:pt x="284" y="4756"/>
                    <a:pt x="341" y="4839"/>
                  </a:cubicBezTo>
                  <a:cubicBezTo>
                    <a:pt x="398" y="4917"/>
                    <a:pt x="477" y="4965"/>
                    <a:pt x="538" y="4987"/>
                  </a:cubicBezTo>
                  <a:cubicBezTo>
                    <a:pt x="575" y="4999"/>
                    <a:pt x="608" y="5004"/>
                    <a:pt x="636" y="5004"/>
                  </a:cubicBezTo>
                  <a:cubicBezTo>
                    <a:pt x="705" y="5004"/>
                    <a:pt x="743" y="4978"/>
                    <a:pt x="747" y="4978"/>
                  </a:cubicBezTo>
                  <a:cubicBezTo>
                    <a:pt x="747" y="4978"/>
                    <a:pt x="747" y="4978"/>
                    <a:pt x="747" y="4978"/>
                  </a:cubicBezTo>
                  <a:lnTo>
                    <a:pt x="747" y="4978"/>
                  </a:lnTo>
                  <a:cubicBezTo>
                    <a:pt x="747" y="4977"/>
                    <a:pt x="747" y="4977"/>
                    <a:pt x="746" y="4977"/>
                  </a:cubicBezTo>
                  <a:cubicBezTo>
                    <a:pt x="739" y="4977"/>
                    <a:pt x="708" y="4991"/>
                    <a:pt x="657" y="4991"/>
                  </a:cubicBezTo>
                  <a:cubicBezTo>
                    <a:pt x="627" y="4991"/>
                    <a:pt x="590" y="4986"/>
                    <a:pt x="546" y="4970"/>
                  </a:cubicBezTo>
                  <a:cubicBezTo>
                    <a:pt x="485" y="4948"/>
                    <a:pt x="415" y="4899"/>
                    <a:pt x="362" y="4821"/>
                  </a:cubicBezTo>
                  <a:cubicBezTo>
                    <a:pt x="315" y="4746"/>
                    <a:pt x="284" y="4641"/>
                    <a:pt x="271" y="4524"/>
                  </a:cubicBezTo>
                  <a:cubicBezTo>
                    <a:pt x="245" y="4012"/>
                    <a:pt x="210" y="3366"/>
                    <a:pt x="170" y="2649"/>
                  </a:cubicBezTo>
                  <a:cubicBezTo>
                    <a:pt x="132" y="1932"/>
                    <a:pt x="92" y="1285"/>
                    <a:pt x="61" y="774"/>
                  </a:cubicBezTo>
                  <a:cubicBezTo>
                    <a:pt x="48" y="556"/>
                    <a:pt x="35" y="367"/>
                    <a:pt x="22" y="206"/>
                  </a:cubicBezTo>
                  <a:cubicBezTo>
                    <a:pt x="17" y="153"/>
                    <a:pt x="13" y="101"/>
                    <a:pt x="13" y="53"/>
                  </a:cubicBezTo>
                  <a:cubicBezTo>
                    <a:pt x="9" y="18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-478734" y="2928814"/>
              <a:ext cx="58622" cy="168619"/>
            </a:xfrm>
            <a:custGeom>
              <a:rect b="b" l="l" r="r" t="t"/>
              <a:pathLst>
                <a:path extrusionOk="0" h="3699" w="1286">
                  <a:moveTo>
                    <a:pt x="717" y="0"/>
                  </a:moveTo>
                  <a:cubicBezTo>
                    <a:pt x="521" y="39"/>
                    <a:pt x="346" y="74"/>
                    <a:pt x="193" y="100"/>
                  </a:cubicBezTo>
                  <a:cubicBezTo>
                    <a:pt x="140" y="114"/>
                    <a:pt x="97" y="122"/>
                    <a:pt x="49" y="131"/>
                  </a:cubicBezTo>
                  <a:cubicBezTo>
                    <a:pt x="19" y="140"/>
                    <a:pt x="1" y="144"/>
                    <a:pt x="1" y="148"/>
                  </a:cubicBezTo>
                  <a:cubicBezTo>
                    <a:pt x="1" y="148"/>
                    <a:pt x="19" y="148"/>
                    <a:pt x="53" y="144"/>
                  </a:cubicBezTo>
                  <a:cubicBezTo>
                    <a:pt x="97" y="136"/>
                    <a:pt x="145" y="126"/>
                    <a:pt x="197" y="122"/>
                  </a:cubicBezTo>
                  <a:cubicBezTo>
                    <a:pt x="346" y="96"/>
                    <a:pt x="516" y="67"/>
                    <a:pt x="711" y="37"/>
                  </a:cubicBezTo>
                  <a:lnTo>
                    <a:pt x="711" y="37"/>
                  </a:lnTo>
                  <a:cubicBezTo>
                    <a:pt x="867" y="435"/>
                    <a:pt x="1037" y="987"/>
                    <a:pt x="1137" y="1617"/>
                  </a:cubicBezTo>
                  <a:cubicBezTo>
                    <a:pt x="1189" y="1941"/>
                    <a:pt x="1220" y="2255"/>
                    <a:pt x="1229" y="2538"/>
                  </a:cubicBezTo>
                  <a:cubicBezTo>
                    <a:pt x="1246" y="2823"/>
                    <a:pt x="1233" y="3081"/>
                    <a:pt x="1150" y="3278"/>
                  </a:cubicBezTo>
                  <a:cubicBezTo>
                    <a:pt x="1067" y="3474"/>
                    <a:pt x="927" y="3593"/>
                    <a:pt x="818" y="3645"/>
                  </a:cubicBezTo>
                  <a:cubicBezTo>
                    <a:pt x="713" y="3692"/>
                    <a:pt x="643" y="3692"/>
                    <a:pt x="643" y="3697"/>
                  </a:cubicBezTo>
                  <a:cubicBezTo>
                    <a:pt x="643" y="3697"/>
                    <a:pt x="648" y="3698"/>
                    <a:pt x="658" y="3698"/>
                  </a:cubicBezTo>
                  <a:cubicBezTo>
                    <a:pt x="685" y="3698"/>
                    <a:pt x="744" y="3694"/>
                    <a:pt x="826" y="3662"/>
                  </a:cubicBezTo>
                  <a:cubicBezTo>
                    <a:pt x="941" y="3614"/>
                    <a:pt x="1088" y="3496"/>
                    <a:pt x="1181" y="3290"/>
                  </a:cubicBezTo>
                  <a:cubicBezTo>
                    <a:pt x="1272" y="3089"/>
                    <a:pt x="1286" y="2823"/>
                    <a:pt x="1272" y="2534"/>
                  </a:cubicBezTo>
                  <a:cubicBezTo>
                    <a:pt x="1264" y="2250"/>
                    <a:pt x="1237" y="1935"/>
                    <a:pt x="1185" y="1608"/>
                  </a:cubicBezTo>
                  <a:cubicBezTo>
                    <a:pt x="1080" y="970"/>
                    <a:pt x="901" y="406"/>
                    <a:pt x="739" y="13"/>
                  </a:cubicBezTo>
                  <a:lnTo>
                    <a:pt x="7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-477731" y="2960404"/>
              <a:ext cx="39887" cy="9208"/>
            </a:xfrm>
            <a:custGeom>
              <a:rect b="b" l="l" r="r" t="t"/>
              <a:pathLst>
                <a:path extrusionOk="0" h="202" w="875">
                  <a:moveTo>
                    <a:pt x="863" y="0"/>
                  </a:moveTo>
                  <a:cubicBezTo>
                    <a:pt x="826" y="0"/>
                    <a:pt x="647" y="29"/>
                    <a:pt x="433" y="76"/>
                  </a:cubicBezTo>
                  <a:cubicBezTo>
                    <a:pt x="193" y="133"/>
                    <a:pt x="1" y="185"/>
                    <a:pt x="5" y="199"/>
                  </a:cubicBezTo>
                  <a:cubicBezTo>
                    <a:pt x="6" y="201"/>
                    <a:pt x="10" y="201"/>
                    <a:pt x="18" y="201"/>
                  </a:cubicBezTo>
                  <a:cubicBezTo>
                    <a:pt x="65" y="201"/>
                    <a:pt x="239" y="169"/>
                    <a:pt x="442" y="124"/>
                  </a:cubicBezTo>
                  <a:cubicBezTo>
                    <a:pt x="683" y="72"/>
                    <a:pt x="875" y="15"/>
                    <a:pt x="870" y="2"/>
                  </a:cubicBezTo>
                  <a:cubicBezTo>
                    <a:pt x="870" y="1"/>
                    <a:pt x="868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-823767" y="1859801"/>
              <a:ext cx="1492954" cy="1042757"/>
            </a:xfrm>
            <a:custGeom>
              <a:rect b="b" l="l" r="r" t="t"/>
              <a:pathLst>
                <a:path extrusionOk="0" h="22875" w="32751">
                  <a:moveTo>
                    <a:pt x="8496" y="11791"/>
                  </a:moveTo>
                  <a:cubicBezTo>
                    <a:pt x="8990" y="14807"/>
                    <a:pt x="9659" y="18281"/>
                    <a:pt x="9724" y="18621"/>
                  </a:cubicBezTo>
                  <a:cubicBezTo>
                    <a:pt x="8011" y="17463"/>
                    <a:pt x="5327" y="15589"/>
                    <a:pt x="5420" y="15283"/>
                  </a:cubicBezTo>
                  <a:cubicBezTo>
                    <a:pt x="5490" y="15043"/>
                    <a:pt x="7072" y="13316"/>
                    <a:pt x="8496" y="11791"/>
                  </a:cubicBezTo>
                  <a:close/>
                  <a:moveTo>
                    <a:pt x="30237" y="0"/>
                  </a:moveTo>
                  <a:cubicBezTo>
                    <a:pt x="24675" y="5018"/>
                    <a:pt x="17801" y="5482"/>
                    <a:pt x="15446" y="5482"/>
                  </a:cubicBezTo>
                  <a:cubicBezTo>
                    <a:pt x="14911" y="5482"/>
                    <a:pt x="14610" y="5459"/>
                    <a:pt x="14610" y="5459"/>
                  </a:cubicBezTo>
                  <a:lnTo>
                    <a:pt x="14610" y="5472"/>
                  </a:lnTo>
                  <a:cubicBezTo>
                    <a:pt x="14216" y="5411"/>
                    <a:pt x="12145" y="5079"/>
                    <a:pt x="11459" y="5065"/>
                  </a:cubicBezTo>
                  <a:cubicBezTo>
                    <a:pt x="11342" y="5063"/>
                    <a:pt x="11192" y="5057"/>
                    <a:pt x="11019" y="5057"/>
                  </a:cubicBezTo>
                  <a:cubicBezTo>
                    <a:pt x="10400" y="5057"/>
                    <a:pt x="9494" y="5137"/>
                    <a:pt x="8806" y="5787"/>
                  </a:cubicBezTo>
                  <a:cubicBezTo>
                    <a:pt x="8784" y="5805"/>
                    <a:pt x="8762" y="5826"/>
                    <a:pt x="8741" y="5848"/>
                  </a:cubicBezTo>
                  <a:cubicBezTo>
                    <a:pt x="7950" y="6622"/>
                    <a:pt x="0" y="14452"/>
                    <a:pt x="844" y="16393"/>
                  </a:cubicBezTo>
                  <a:cubicBezTo>
                    <a:pt x="1731" y="18438"/>
                    <a:pt x="9287" y="22874"/>
                    <a:pt x="9287" y="22874"/>
                  </a:cubicBezTo>
                  <a:lnTo>
                    <a:pt x="11114" y="19553"/>
                  </a:lnTo>
                  <a:cubicBezTo>
                    <a:pt x="11114" y="19553"/>
                    <a:pt x="10545" y="19177"/>
                    <a:pt x="9764" y="18653"/>
                  </a:cubicBezTo>
                  <a:lnTo>
                    <a:pt x="15934" y="18490"/>
                  </a:lnTo>
                  <a:lnTo>
                    <a:pt x="16205" y="13875"/>
                  </a:lnTo>
                  <a:cubicBezTo>
                    <a:pt x="16205" y="13875"/>
                    <a:pt x="17258" y="12701"/>
                    <a:pt x="17258" y="11852"/>
                  </a:cubicBezTo>
                  <a:cubicBezTo>
                    <a:pt x="17258" y="11267"/>
                    <a:pt x="16935" y="10297"/>
                    <a:pt x="16515" y="9292"/>
                  </a:cubicBezTo>
                  <a:cubicBezTo>
                    <a:pt x="26239" y="8479"/>
                    <a:pt x="32750" y="2059"/>
                    <a:pt x="32750" y="2059"/>
                  </a:cubicBezTo>
                  <a:lnTo>
                    <a:pt x="30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147238" y="2058825"/>
              <a:ext cx="69335" cy="177964"/>
            </a:xfrm>
            <a:custGeom>
              <a:rect b="b" l="l" r="r" t="t"/>
              <a:pathLst>
                <a:path extrusionOk="0" h="3904" w="1521">
                  <a:moveTo>
                    <a:pt x="1364" y="1"/>
                  </a:moveTo>
                  <a:cubicBezTo>
                    <a:pt x="1358" y="5"/>
                    <a:pt x="1402" y="53"/>
                    <a:pt x="1451" y="149"/>
                  </a:cubicBezTo>
                  <a:cubicBezTo>
                    <a:pt x="1468" y="197"/>
                    <a:pt x="1485" y="263"/>
                    <a:pt x="1473" y="337"/>
                  </a:cubicBezTo>
                  <a:cubicBezTo>
                    <a:pt x="1459" y="411"/>
                    <a:pt x="1424" y="495"/>
                    <a:pt x="1376" y="578"/>
                  </a:cubicBezTo>
                  <a:cubicBezTo>
                    <a:pt x="1280" y="752"/>
                    <a:pt x="1149" y="945"/>
                    <a:pt x="965" y="1128"/>
                  </a:cubicBezTo>
                  <a:cubicBezTo>
                    <a:pt x="787" y="1320"/>
                    <a:pt x="563" y="1517"/>
                    <a:pt x="402" y="1779"/>
                  </a:cubicBezTo>
                  <a:cubicBezTo>
                    <a:pt x="65" y="2304"/>
                    <a:pt x="0" y="2885"/>
                    <a:pt x="43" y="3282"/>
                  </a:cubicBezTo>
                  <a:cubicBezTo>
                    <a:pt x="61" y="3479"/>
                    <a:pt x="105" y="3641"/>
                    <a:pt x="140" y="3746"/>
                  </a:cubicBezTo>
                  <a:cubicBezTo>
                    <a:pt x="177" y="3847"/>
                    <a:pt x="203" y="3904"/>
                    <a:pt x="205" y="3904"/>
                  </a:cubicBezTo>
                  <a:cubicBezTo>
                    <a:pt x="205" y="3904"/>
                    <a:pt x="205" y="3904"/>
                    <a:pt x="205" y="3903"/>
                  </a:cubicBezTo>
                  <a:cubicBezTo>
                    <a:pt x="222" y="3898"/>
                    <a:pt x="118" y="3672"/>
                    <a:pt x="91" y="3278"/>
                  </a:cubicBezTo>
                  <a:cubicBezTo>
                    <a:pt x="61" y="2889"/>
                    <a:pt x="135" y="2321"/>
                    <a:pt x="458" y="1818"/>
                  </a:cubicBezTo>
                  <a:cubicBezTo>
                    <a:pt x="616" y="1560"/>
                    <a:pt x="830" y="1368"/>
                    <a:pt x="1009" y="1176"/>
                  </a:cubicBezTo>
                  <a:cubicBezTo>
                    <a:pt x="1197" y="983"/>
                    <a:pt x="1328" y="778"/>
                    <a:pt x="1420" y="604"/>
                  </a:cubicBezTo>
                  <a:cubicBezTo>
                    <a:pt x="1468" y="516"/>
                    <a:pt x="1503" y="424"/>
                    <a:pt x="1511" y="346"/>
                  </a:cubicBezTo>
                  <a:cubicBezTo>
                    <a:pt x="1521" y="263"/>
                    <a:pt x="1499" y="188"/>
                    <a:pt x="1473" y="140"/>
                  </a:cubicBezTo>
                  <a:cubicBezTo>
                    <a:pt x="1420" y="35"/>
                    <a:pt x="1364" y="1"/>
                    <a:pt x="1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402560" y="1972943"/>
              <a:ext cx="56070" cy="146100"/>
            </a:xfrm>
            <a:custGeom>
              <a:rect b="b" l="l" r="r" t="t"/>
              <a:pathLst>
                <a:path extrusionOk="0" h="3205" w="1230">
                  <a:moveTo>
                    <a:pt x="12" y="0"/>
                  </a:moveTo>
                  <a:cubicBezTo>
                    <a:pt x="11" y="0"/>
                    <a:pt x="11" y="1"/>
                    <a:pt x="10" y="1"/>
                  </a:cubicBezTo>
                  <a:cubicBezTo>
                    <a:pt x="1" y="14"/>
                    <a:pt x="202" y="97"/>
                    <a:pt x="451" y="320"/>
                  </a:cubicBezTo>
                  <a:cubicBezTo>
                    <a:pt x="578" y="429"/>
                    <a:pt x="705" y="582"/>
                    <a:pt x="814" y="774"/>
                  </a:cubicBezTo>
                  <a:cubicBezTo>
                    <a:pt x="923" y="967"/>
                    <a:pt x="1007" y="1199"/>
                    <a:pt x="1054" y="1447"/>
                  </a:cubicBezTo>
                  <a:cubicBezTo>
                    <a:pt x="1155" y="1946"/>
                    <a:pt x="1054" y="2417"/>
                    <a:pt x="928" y="2724"/>
                  </a:cubicBezTo>
                  <a:cubicBezTo>
                    <a:pt x="801" y="3034"/>
                    <a:pt x="666" y="3200"/>
                    <a:pt x="678" y="3204"/>
                  </a:cubicBezTo>
                  <a:cubicBezTo>
                    <a:pt x="678" y="3204"/>
                    <a:pt x="679" y="3204"/>
                    <a:pt x="679" y="3204"/>
                  </a:cubicBezTo>
                  <a:cubicBezTo>
                    <a:pt x="682" y="3204"/>
                    <a:pt x="721" y="3166"/>
                    <a:pt x="775" y="3095"/>
                  </a:cubicBezTo>
                  <a:cubicBezTo>
                    <a:pt x="832" y="3016"/>
                    <a:pt x="906" y="2898"/>
                    <a:pt x="975" y="2746"/>
                  </a:cubicBezTo>
                  <a:cubicBezTo>
                    <a:pt x="1116" y="2435"/>
                    <a:pt x="1229" y="1950"/>
                    <a:pt x="1124" y="1435"/>
                  </a:cubicBezTo>
                  <a:cubicBezTo>
                    <a:pt x="1072" y="1177"/>
                    <a:pt x="985" y="941"/>
                    <a:pt x="870" y="744"/>
                  </a:cubicBezTo>
                  <a:cubicBezTo>
                    <a:pt x="757" y="547"/>
                    <a:pt x="618" y="390"/>
                    <a:pt x="487" y="281"/>
                  </a:cubicBezTo>
                  <a:cubicBezTo>
                    <a:pt x="351" y="171"/>
                    <a:pt x="233" y="102"/>
                    <a:pt x="150" y="58"/>
                  </a:cubicBezTo>
                  <a:cubicBezTo>
                    <a:pt x="70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-397639" y="2540430"/>
              <a:ext cx="305237" cy="36377"/>
            </a:xfrm>
            <a:custGeom>
              <a:rect b="b" l="l" r="r" t="t"/>
              <a:pathLst>
                <a:path extrusionOk="0" h="798" w="6696">
                  <a:moveTo>
                    <a:pt x="1819" y="0"/>
                  </a:moveTo>
                  <a:cubicBezTo>
                    <a:pt x="1441" y="0"/>
                    <a:pt x="1098" y="71"/>
                    <a:pt x="826" y="177"/>
                  </a:cubicBezTo>
                  <a:cubicBezTo>
                    <a:pt x="521" y="291"/>
                    <a:pt x="306" y="453"/>
                    <a:pt x="175" y="580"/>
                  </a:cubicBezTo>
                  <a:cubicBezTo>
                    <a:pt x="49" y="711"/>
                    <a:pt x="1" y="798"/>
                    <a:pt x="1" y="798"/>
                  </a:cubicBezTo>
                  <a:cubicBezTo>
                    <a:pt x="1" y="798"/>
                    <a:pt x="1" y="798"/>
                    <a:pt x="1" y="798"/>
                  </a:cubicBezTo>
                  <a:cubicBezTo>
                    <a:pt x="8" y="798"/>
                    <a:pt x="65" y="716"/>
                    <a:pt x="197" y="602"/>
                  </a:cubicBezTo>
                  <a:cubicBezTo>
                    <a:pt x="328" y="483"/>
                    <a:pt x="542" y="326"/>
                    <a:pt x="844" y="221"/>
                  </a:cubicBezTo>
                  <a:cubicBezTo>
                    <a:pt x="1102" y="126"/>
                    <a:pt x="1424" y="63"/>
                    <a:pt x="1780" y="63"/>
                  </a:cubicBezTo>
                  <a:cubicBezTo>
                    <a:pt x="1833" y="63"/>
                    <a:pt x="1887" y="65"/>
                    <a:pt x="1941" y="68"/>
                  </a:cubicBezTo>
                  <a:cubicBezTo>
                    <a:pt x="2365" y="81"/>
                    <a:pt x="2819" y="182"/>
                    <a:pt x="3295" y="300"/>
                  </a:cubicBezTo>
                  <a:cubicBezTo>
                    <a:pt x="3772" y="413"/>
                    <a:pt x="4231" y="531"/>
                    <a:pt x="4654" y="570"/>
                  </a:cubicBezTo>
                  <a:cubicBezTo>
                    <a:pt x="4788" y="583"/>
                    <a:pt x="4918" y="589"/>
                    <a:pt x="5042" y="589"/>
                  </a:cubicBezTo>
                  <a:cubicBezTo>
                    <a:pt x="5318" y="589"/>
                    <a:pt x="5569" y="559"/>
                    <a:pt x="5786" y="505"/>
                  </a:cubicBezTo>
                  <a:cubicBezTo>
                    <a:pt x="6106" y="426"/>
                    <a:pt x="6337" y="295"/>
                    <a:pt x="6486" y="190"/>
                  </a:cubicBezTo>
                  <a:cubicBezTo>
                    <a:pt x="6635" y="86"/>
                    <a:pt x="6695" y="3"/>
                    <a:pt x="6695" y="3"/>
                  </a:cubicBezTo>
                  <a:cubicBezTo>
                    <a:pt x="6695" y="2"/>
                    <a:pt x="6695" y="2"/>
                    <a:pt x="6694" y="2"/>
                  </a:cubicBezTo>
                  <a:cubicBezTo>
                    <a:pt x="6669" y="2"/>
                    <a:pt x="6387" y="318"/>
                    <a:pt x="5778" y="457"/>
                  </a:cubicBezTo>
                  <a:cubicBezTo>
                    <a:pt x="5576" y="503"/>
                    <a:pt x="5343" y="528"/>
                    <a:pt x="5089" y="528"/>
                  </a:cubicBezTo>
                  <a:cubicBezTo>
                    <a:pt x="4953" y="528"/>
                    <a:pt x="4811" y="520"/>
                    <a:pt x="4664" y="505"/>
                  </a:cubicBezTo>
                  <a:cubicBezTo>
                    <a:pt x="4244" y="465"/>
                    <a:pt x="3789" y="348"/>
                    <a:pt x="3313" y="229"/>
                  </a:cubicBezTo>
                  <a:cubicBezTo>
                    <a:pt x="2837" y="112"/>
                    <a:pt x="2373" y="15"/>
                    <a:pt x="1945" y="3"/>
                  </a:cubicBezTo>
                  <a:cubicBezTo>
                    <a:pt x="1903" y="1"/>
                    <a:pt x="1861" y="0"/>
                    <a:pt x="18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-676755" y="2382934"/>
              <a:ext cx="140903" cy="125951"/>
            </a:xfrm>
            <a:custGeom>
              <a:rect b="b" l="l" r="r" t="t"/>
              <a:pathLst>
                <a:path extrusionOk="0" h="2763" w="3091">
                  <a:moveTo>
                    <a:pt x="285" y="1"/>
                  </a:moveTo>
                  <a:cubicBezTo>
                    <a:pt x="285" y="1"/>
                    <a:pt x="220" y="35"/>
                    <a:pt x="145" y="144"/>
                  </a:cubicBezTo>
                  <a:cubicBezTo>
                    <a:pt x="71" y="255"/>
                    <a:pt x="1" y="442"/>
                    <a:pt x="1" y="678"/>
                  </a:cubicBezTo>
                  <a:cubicBezTo>
                    <a:pt x="5" y="914"/>
                    <a:pt x="62" y="1207"/>
                    <a:pt x="259" y="1461"/>
                  </a:cubicBezTo>
                  <a:cubicBezTo>
                    <a:pt x="456" y="1709"/>
                    <a:pt x="783" y="1889"/>
                    <a:pt x="1146" y="1919"/>
                  </a:cubicBezTo>
                  <a:cubicBezTo>
                    <a:pt x="1179" y="1921"/>
                    <a:pt x="1212" y="1923"/>
                    <a:pt x="1245" y="1923"/>
                  </a:cubicBezTo>
                  <a:cubicBezTo>
                    <a:pt x="1572" y="1923"/>
                    <a:pt x="1868" y="1813"/>
                    <a:pt x="2142" y="1802"/>
                  </a:cubicBezTo>
                  <a:cubicBezTo>
                    <a:pt x="2170" y="1800"/>
                    <a:pt x="2198" y="1798"/>
                    <a:pt x="2226" y="1798"/>
                  </a:cubicBezTo>
                  <a:cubicBezTo>
                    <a:pt x="2490" y="1798"/>
                    <a:pt x="2730" y="1894"/>
                    <a:pt x="2837" y="2076"/>
                  </a:cubicBezTo>
                  <a:cubicBezTo>
                    <a:pt x="2968" y="2264"/>
                    <a:pt x="3034" y="2443"/>
                    <a:pt x="3052" y="2570"/>
                  </a:cubicBezTo>
                  <a:cubicBezTo>
                    <a:pt x="3068" y="2697"/>
                    <a:pt x="3025" y="2758"/>
                    <a:pt x="3030" y="2762"/>
                  </a:cubicBezTo>
                  <a:cubicBezTo>
                    <a:pt x="3030" y="2762"/>
                    <a:pt x="3030" y="2763"/>
                    <a:pt x="3030" y="2763"/>
                  </a:cubicBezTo>
                  <a:cubicBezTo>
                    <a:pt x="3033" y="2763"/>
                    <a:pt x="3090" y="2697"/>
                    <a:pt x="3078" y="2566"/>
                  </a:cubicBezTo>
                  <a:cubicBezTo>
                    <a:pt x="3068" y="2435"/>
                    <a:pt x="3008" y="2247"/>
                    <a:pt x="2876" y="2050"/>
                  </a:cubicBezTo>
                  <a:cubicBezTo>
                    <a:pt x="2810" y="1954"/>
                    <a:pt x="2715" y="1849"/>
                    <a:pt x="2580" y="1802"/>
                  </a:cubicBezTo>
                  <a:cubicBezTo>
                    <a:pt x="2469" y="1753"/>
                    <a:pt x="2343" y="1733"/>
                    <a:pt x="2213" y="1733"/>
                  </a:cubicBezTo>
                  <a:cubicBezTo>
                    <a:pt x="2188" y="1733"/>
                    <a:pt x="2163" y="1734"/>
                    <a:pt x="2138" y="1736"/>
                  </a:cubicBezTo>
                  <a:cubicBezTo>
                    <a:pt x="1852" y="1743"/>
                    <a:pt x="1555" y="1852"/>
                    <a:pt x="1244" y="1852"/>
                  </a:cubicBezTo>
                  <a:cubicBezTo>
                    <a:pt x="1213" y="1852"/>
                    <a:pt x="1181" y="1851"/>
                    <a:pt x="1150" y="1849"/>
                  </a:cubicBezTo>
                  <a:cubicBezTo>
                    <a:pt x="805" y="1818"/>
                    <a:pt x="495" y="1653"/>
                    <a:pt x="307" y="1417"/>
                  </a:cubicBezTo>
                  <a:cubicBezTo>
                    <a:pt x="119" y="1185"/>
                    <a:pt x="62" y="905"/>
                    <a:pt x="53" y="678"/>
                  </a:cubicBezTo>
                  <a:cubicBezTo>
                    <a:pt x="45" y="451"/>
                    <a:pt x="101" y="267"/>
                    <a:pt x="167" y="158"/>
                  </a:cubicBezTo>
                  <a:cubicBezTo>
                    <a:pt x="232" y="49"/>
                    <a:pt x="289" y="5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-517162" y="2667156"/>
              <a:ext cx="68742" cy="148972"/>
            </a:xfrm>
            <a:custGeom>
              <a:rect b="b" l="l" r="r" t="t"/>
              <a:pathLst>
                <a:path extrusionOk="0" h="3268" w="1508">
                  <a:moveTo>
                    <a:pt x="1144" y="0"/>
                  </a:moveTo>
                  <a:cubicBezTo>
                    <a:pt x="1051" y="0"/>
                    <a:pt x="942" y="9"/>
                    <a:pt x="822" y="37"/>
                  </a:cubicBezTo>
                  <a:cubicBezTo>
                    <a:pt x="616" y="89"/>
                    <a:pt x="372" y="212"/>
                    <a:pt x="201" y="444"/>
                  </a:cubicBezTo>
                  <a:cubicBezTo>
                    <a:pt x="114" y="561"/>
                    <a:pt x="53" y="706"/>
                    <a:pt x="39" y="863"/>
                  </a:cubicBezTo>
                  <a:cubicBezTo>
                    <a:pt x="23" y="1021"/>
                    <a:pt x="49" y="1182"/>
                    <a:pt x="96" y="1339"/>
                  </a:cubicBezTo>
                  <a:cubicBezTo>
                    <a:pt x="197" y="1654"/>
                    <a:pt x="368" y="1912"/>
                    <a:pt x="459" y="2169"/>
                  </a:cubicBezTo>
                  <a:cubicBezTo>
                    <a:pt x="555" y="2427"/>
                    <a:pt x="573" y="2685"/>
                    <a:pt x="489" y="2873"/>
                  </a:cubicBezTo>
                  <a:cubicBezTo>
                    <a:pt x="416" y="3066"/>
                    <a:pt x="280" y="3179"/>
                    <a:pt x="175" y="3223"/>
                  </a:cubicBezTo>
                  <a:cubicBezTo>
                    <a:pt x="66" y="3266"/>
                    <a:pt x="1" y="3258"/>
                    <a:pt x="1" y="3262"/>
                  </a:cubicBezTo>
                  <a:cubicBezTo>
                    <a:pt x="1" y="3262"/>
                    <a:pt x="18" y="3268"/>
                    <a:pt x="53" y="3268"/>
                  </a:cubicBezTo>
                  <a:cubicBezTo>
                    <a:pt x="84" y="3268"/>
                    <a:pt x="128" y="3263"/>
                    <a:pt x="184" y="3244"/>
                  </a:cubicBezTo>
                  <a:cubicBezTo>
                    <a:pt x="297" y="3209"/>
                    <a:pt x="451" y="3092"/>
                    <a:pt x="533" y="2891"/>
                  </a:cubicBezTo>
                  <a:cubicBezTo>
                    <a:pt x="630" y="2689"/>
                    <a:pt x="616" y="2414"/>
                    <a:pt x="516" y="2148"/>
                  </a:cubicBezTo>
                  <a:cubicBezTo>
                    <a:pt x="428" y="1881"/>
                    <a:pt x="263" y="1618"/>
                    <a:pt x="166" y="1317"/>
                  </a:cubicBezTo>
                  <a:cubicBezTo>
                    <a:pt x="118" y="1168"/>
                    <a:pt x="92" y="1015"/>
                    <a:pt x="105" y="872"/>
                  </a:cubicBezTo>
                  <a:cubicBezTo>
                    <a:pt x="118" y="727"/>
                    <a:pt x="175" y="592"/>
                    <a:pt x="253" y="482"/>
                  </a:cubicBezTo>
                  <a:cubicBezTo>
                    <a:pt x="411" y="260"/>
                    <a:pt x="638" y="142"/>
                    <a:pt x="835" y="85"/>
                  </a:cubicBezTo>
                  <a:cubicBezTo>
                    <a:pt x="1002" y="44"/>
                    <a:pt x="1145" y="33"/>
                    <a:pt x="1256" y="33"/>
                  </a:cubicBezTo>
                  <a:cubicBezTo>
                    <a:pt x="1385" y="33"/>
                    <a:pt x="1471" y="48"/>
                    <a:pt x="1498" y="48"/>
                  </a:cubicBezTo>
                  <a:cubicBezTo>
                    <a:pt x="1505" y="48"/>
                    <a:pt x="1508" y="47"/>
                    <a:pt x="1508" y="45"/>
                  </a:cubicBezTo>
                  <a:cubicBezTo>
                    <a:pt x="1508" y="41"/>
                    <a:pt x="1443" y="24"/>
                    <a:pt x="1324" y="10"/>
                  </a:cubicBezTo>
                  <a:cubicBezTo>
                    <a:pt x="1274" y="5"/>
                    <a:pt x="1214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-454438" y="2101083"/>
              <a:ext cx="152026" cy="315038"/>
            </a:xfrm>
            <a:custGeom>
              <a:rect b="b" l="l" r="r" t="t"/>
              <a:pathLst>
                <a:path extrusionOk="0" h="6911" w="3335">
                  <a:moveTo>
                    <a:pt x="1815" y="0"/>
                  </a:moveTo>
                  <a:cubicBezTo>
                    <a:pt x="1765" y="0"/>
                    <a:pt x="1723" y="4"/>
                    <a:pt x="1692" y="8"/>
                  </a:cubicBezTo>
                  <a:cubicBezTo>
                    <a:pt x="1631" y="18"/>
                    <a:pt x="1600" y="22"/>
                    <a:pt x="1600" y="26"/>
                  </a:cubicBezTo>
                  <a:cubicBezTo>
                    <a:pt x="1600" y="30"/>
                    <a:pt x="1609" y="30"/>
                    <a:pt x="1625" y="30"/>
                  </a:cubicBezTo>
                  <a:cubicBezTo>
                    <a:pt x="1640" y="30"/>
                    <a:pt x="1663" y="30"/>
                    <a:pt x="1691" y="30"/>
                  </a:cubicBezTo>
                  <a:cubicBezTo>
                    <a:pt x="1750" y="30"/>
                    <a:pt x="1836" y="33"/>
                    <a:pt x="1945" y="52"/>
                  </a:cubicBezTo>
                  <a:cubicBezTo>
                    <a:pt x="2164" y="92"/>
                    <a:pt x="2479" y="218"/>
                    <a:pt x="2754" y="506"/>
                  </a:cubicBezTo>
                  <a:cubicBezTo>
                    <a:pt x="3030" y="786"/>
                    <a:pt x="3217" y="1250"/>
                    <a:pt x="3217" y="1779"/>
                  </a:cubicBezTo>
                  <a:cubicBezTo>
                    <a:pt x="3222" y="2303"/>
                    <a:pt x="3046" y="2876"/>
                    <a:pt x="2776" y="3417"/>
                  </a:cubicBezTo>
                  <a:cubicBezTo>
                    <a:pt x="2641" y="3693"/>
                    <a:pt x="2470" y="3933"/>
                    <a:pt x="2291" y="4165"/>
                  </a:cubicBezTo>
                  <a:cubicBezTo>
                    <a:pt x="2112" y="4397"/>
                    <a:pt x="1937" y="4615"/>
                    <a:pt x="1767" y="4820"/>
                  </a:cubicBezTo>
                  <a:cubicBezTo>
                    <a:pt x="1426" y="5231"/>
                    <a:pt x="1106" y="5589"/>
                    <a:pt x="840" y="5895"/>
                  </a:cubicBezTo>
                  <a:cubicBezTo>
                    <a:pt x="573" y="6202"/>
                    <a:pt x="364" y="6454"/>
                    <a:pt x="220" y="6629"/>
                  </a:cubicBezTo>
                  <a:cubicBezTo>
                    <a:pt x="75" y="6805"/>
                    <a:pt x="1" y="6904"/>
                    <a:pt x="10" y="6910"/>
                  </a:cubicBezTo>
                  <a:cubicBezTo>
                    <a:pt x="10" y="6910"/>
                    <a:pt x="11" y="6910"/>
                    <a:pt x="11" y="6910"/>
                  </a:cubicBezTo>
                  <a:cubicBezTo>
                    <a:pt x="22" y="6910"/>
                    <a:pt x="108" y="6819"/>
                    <a:pt x="254" y="6660"/>
                  </a:cubicBezTo>
                  <a:cubicBezTo>
                    <a:pt x="420" y="6476"/>
                    <a:pt x="639" y="6240"/>
                    <a:pt x="902" y="5952"/>
                  </a:cubicBezTo>
                  <a:cubicBezTo>
                    <a:pt x="1176" y="5655"/>
                    <a:pt x="1505" y="5296"/>
                    <a:pt x="1850" y="4891"/>
                  </a:cubicBezTo>
                  <a:cubicBezTo>
                    <a:pt x="2024" y="4685"/>
                    <a:pt x="2203" y="4466"/>
                    <a:pt x="2383" y="4235"/>
                  </a:cubicBezTo>
                  <a:cubicBezTo>
                    <a:pt x="2562" y="4007"/>
                    <a:pt x="2741" y="3749"/>
                    <a:pt x="2881" y="3469"/>
                  </a:cubicBezTo>
                  <a:cubicBezTo>
                    <a:pt x="3157" y="2915"/>
                    <a:pt x="3335" y="2325"/>
                    <a:pt x="3326" y="1774"/>
                  </a:cubicBezTo>
                  <a:cubicBezTo>
                    <a:pt x="3318" y="1228"/>
                    <a:pt x="3113" y="738"/>
                    <a:pt x="2810" y="446"/>
                  </a:cubicBezTo>
                  <a:cubicBezTo>
                    <a:pt x="2518" y="153"/>
                    <a:pt x="2181" y="34"/>
                    <a:pt x="1955" y="8"/>
                  </a:cubicBezTo>
                  <a:cubicBezTo>
                    <a:pt x="1903" y="3"/>
                    <a:pt x="1856" y="0"/>
                    <a:pt x="1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-640880" y="2556339"/>
              <a:ext cx="73118" cy="22337"/>
            </a:xfrm>
            <a:custGeom>
              <a:rect b="b" l="l" r="r" t="t"/>
              <a:pathLst>
                <a:path extrusionOk="0" h="490" w="1604">
                  <a:moveTo>
                    <a:pt x="1572" y="1"/>
                  </a:moveTo>
                  <a:cubicBezTo>
                    <a:pt x="1484" y="1"/>
                    <a:pt x="1163" y="78"/>
                    <a:pt x="787" y="191"/>
                  </a:cubicBezTo>
                  <a:cubicBezTo>
                    <a:pt x="345" y="322"/>
                    <a:pt x="0" y="453"/>
                    <a:pt x="10" y="483"/>
                  </a:cubicBezTo>
                  <a:cubicBezTo>
                    <a:pt x="11" y="488"/>
                    <a:pt x="19" y="490"/>
                    <a:pt x="34" y="490"/>
                  </a:cubicBezTo>
                  <a:cubicBezTo>
                    <a:pt x="123" y="490"/>
                    <a:pt x="443" y="412"/>
                    <a:pt x="817" y="300"/>
                  </a:cubicBezTo>
                  <a:cubicBezTo>
                    <a:pt x="1255" y="169"/>
                    <a:pt x="1604" y="38"/>
                    <a:pt x="1595" y="7"/>
                  </a:cubicBezTo>
                  <a:cubicBezTo>
                    <a:pt x="1594" y="3"/>
                    <a:pt x="1586" y="1"/>
                    <a:pt x="15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-616994" y="2555109"/>
              <a:ext cx="45084" cy="46633"/>
            </a:xfrm>
            <a:custGeom>
              <a:rect b="b" l="l" r="r" t="t"/>
              <a:pathLst>
                <a:path extrusionOk="0" h="1023" w="989">
                  <a:moveTo>
                    <a:pt x="961" y="0"/>
                  </a:moveTo>
                  <a:cubicBezTo>
                    <a:pt x="906" y="0"/>
                    <a:pt x="629" y="130"/>
                    <a:pt x="377" y="401"/>
                  </a:cubicBezTo>
                  <a:cubicBezTo>
                    <a:pt x="105" y="694"/>
                    <a:pt x="1" y="1014"/>
                    <a:pt x="31" y="1022"/>
                  </a:cubicBezTo>
                  <a:cubicBezTo>
                    <a:pt x="32" y="1022"/>
                    <a:pt x="32" y="1023"/>
                    <a:pt x="33" y="1023"/>
                  </a:cubicBezTo>
                  <a:cubicBezTo>
                    <a:pt x="69" y="1023"/>
                    <a:pt x="212" y="750"/>
                    <a:pt x="464" y="480"/>
                  </a:cubicBezTo>
                  <a:cubicBezTo>
                    <a:pt x="722" y="201"/>
                    <a:pt x="989" y="34"/>
                    <a:pt x="971" y="4"/>
                  </a:cubicBezTo>
                  <a:cubicBezTo>
                    <a:pt x="970" y="1"/>
                    <a:pt x="966" y="0"/>
                    <a:pt x="9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-112961" y="2157836"/>
              <a:ext cx="55842" cy="155035"/>
            </a:xfrm>
            <a:custGeom>
              <a:rect b="b" l="l" r="r" t="t"/>
              <a:pathLst>
                <a:path extrusionOk="0" h="3401" w="1225">
                  <a:moveTo>
                    <a:pt x="14" y="1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0" y="5"/>
                    <a:pt x="27" y="205"/>
                    <a:pt x="101" y="525"/>
                  </a:cubicBezTo>
                  <a:cubicBezTo>
                    <a:pt x="176" y="844"/>
                    <a:pt x="293" y="1280"/>
                    <a:pt x="459" y="1752"/>
                  </a:cubicBezTo>
                  <a:cubicBezTo>
                    <a:pt x="625" y="2224"/>
                    <a:pt x="805" y="2644"/>
                    <a:pt x="949" y="2938"/>
                  </a:cubicBezTo>
                  <a:cubicBezTo>
                    <a:pt x="1090" y="3227"/>
                    <a:pt x="1193" y="3400"/>
                    <a:pt x="1210" y="3400"/>
                  </a:cubicBezTo>
                  <a:cubicBezTo>
                    <a:pt x="1210" y="3400"/>
                    <a:pt x="1210" y="3400"/>
                    <a:pt x="1211" y="3400"/>
                  </a:cubicBezTo>
                  <a:cubicBezTo>
                    <a:pt x="1224" y="3392"/>
                    <a:pt x="1150" y="3208"/>
                    <a:pt x="1023" y="2902"/>
                  </a:cubicBezTo>
                  <a:cubicBezTo>
                    <a:pt x="900" y="2601"/>
                    <a:pt x="735" y="2186"/>
                    <a:pt x="573" y="1714"/>
                  </a:cubicBezTo>
                  <a:cubicBezTo>
                    <a:pt x="406" y="1246"/>
                    <a:pt x="275" y="818"/>
                    <a:pt x="180" y="503"/>
                  </a:cubicBezTo>
                  <a:cubicBezTo>
                    <a:pt x="89" y="197"/>
                    <a:pt x="32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-310982" y="2410787"/>
              <a:ext cx="145644" cy="67420"/>
            </a:xfrm>
            <a:custGeom>
              <a:rect b="b" l="l" r="r" t="t"/>
              <a:pathLst>
                <a:path extrusionOk="0" h="1479" w="3195">
                  <a:moveTo>
                    <a:pt x="3180" y="1"/>
                  </a:moveTo>
                  <a:cubicBezTo>
                    <a:pt x="3157" y="1"/>
                    <a:pt x="3048" y="176"/>
                    <a:pt x="2828" y="404"/>
                  </a:cubicBezTo>
                  <a:cubicBezTo>
                    <a:pt x="2600" y="640"/>
                    <a:pt x="2243" y="923"/>
                    <a:pt x="1779" y="1125"/>
                  </a:cubicBezTo>
                  <a:cubicBezTo>
                    <a:pt x="1321" y="1322"/>
                    <a:pt x="865" y="1391"/>
                    <a:pt x="538" y="1395"/>
                  </a:cubicBezTo>
                  <a:cubicBezTo>
                    <a:pt x="282" y="1395"/>
                    <a:pt x="101" y="1372"/>
                    <a:pt x="32" y="1372"/>
                  </a:cubicBezTo>
                  <a:cubicBezTo>
                    <a:pt x="12" y="1372"/>
                    <a:pt x="1" y="1373"/>
                    <a:pt x="0" y="1378"/>
                  </a:cubicBezTo>
                  <a:cubicBezTo>
                    <a:pt x="0" y="1387"/>
                    <a:pt x="197" y="1457"/>
                    <a:pt x="538" y="1474"/>
                  </a:cubicBezTo>
                  <a:cubicBezTo>
                    <a:pt x="583" y="1477"/>
                    <a:pt x="630" y="1478"/>
                    <a:pt x="679" y="1478"/>
                  </a:cubicBezTo>
                  <a:cubicBezTo>
                    <a:pt x="1001" y="1478"/>
                    <a:pt x="1414" y="1412"/>
                    <a:pt x="1827" y="1234"/>
                  </a:cubicBezTo>
                  <a:cubicBezTo>
                    <a:pt x="2303" y="1024"/>
                    <a:pt x="2670" y="719"/>
                    <a:pt x="2889" y="461"/>
                  </a:cubicBezTo>
                  <a:cubicBezTo>
                    <a:pt x="3108" y="198"/>
                    <a:pt x="3195" y="5"/>
                    <a:pt x="3182" y="1"/>
                  </a:cubicBezTo>
                  <a:cubicBezTo>
                    <a:pt x="3182" y="1"/>
                    <a:pt x="3181" y="1"/>
                    <a:pt x="31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-326526" y="2889930"/>
              <a:ext cx="89483" cy="35830"/>
            </a:xfrm>
            <a:custGeom>
              <a:rect b="b" l="l" r="r" t="t"/>
              <a:pathLst>
                <a:path extrusionOk="0" h="786" w="1963">
                  <a:moveTo>
                    <a:pt x="206" y="1"/>
                  </a:moveTo>
                  <a:cubicBezTo>
                    <a:pt x="206" y="1"/>
                    <a:pt x="31" y="114"/>
                    <a:pt x="44" y="276"/>
                  </a:cubicBezTo>
                  <a:cubicBezTo>
                    <a:pt x="52" y="374"/>
                    <a:pt x="219" y="394"/>
                    <a:pt x="349" y="394"/>
                  </a:cubicBezTo>
                  <a:cubicBezTo>
                    <a:pt x="434" y="394"/>
                    <a:pt x="503" y="386"/>
                    <a:pt x="503" y="386"/>
                  </a:cubicBezTo>
                  <a:lnTo>
                    <a:pt x="503" y="386"/>
                  </a:lnTo>
                  <a:cubicBezTo>
                    <a:pt x="503" y="386"/>
                    <a:pt x="0" y="569"/>
                    <a:pt x="206" y="739"/>
                  </a:cubicBezTo>
                  <a:cubicBezTo>
                    <a:pt x="247" y="772"/>
                    <a:pt x="340" y="785"/>
                    <a:pt x="465" y="785"/>
                  </a:cubicBezTo>
                  <a:cubicBezTo>
                    <a:pt x="966" y="785"/>
                    <a:pt x="1963" y="569"/>
                    <a:pt x="1963" y="569"/>
                  </a:cubicBezTo>
                  <a:lnTo>
                    <a:pt x="206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-376761" y="2778976"/>
              <a:ext cx="149109" cy="138897"/>
            </a:xfrm>
            <a:custGeom>
              <a:rect b="b" l="l" r="r" t="t"/>
              <a:pathLst>
                <a:path extrusionOk="0" h="3047" w="3271">
                  <a:moveTo>
                    <a:pt x="971" y="0"/>
                  </a:moveTo>
                  <a:lnTo>
                    <a:pt x="1" y="1761"/>
                  </a:lnTo>
                  <a:cubicBezTo>
                    <a:pt x="1" y="1761"/>
                    <a:pt x="2346" y="3047"/>
                    <a:pt x="2941" y="3047"/>
                  </a:cubicBezTo>
                  <a:cubicBezTo>
                    <a:pt x="3002" y="3047"/>
                    <a:pt x="3045" y="3033"/>
                    <a:pt x="3065" y="3003"/>
                  </a:cubicBezTo>
                  <a:cubicBezTo>
                    <a:pt x="3270" y="2684"/>
                    <a:pt x="3204" y="1132"/>
                    <a:pt x="3178" y="1053"/>
                  </a:cubicBezTo>
                  <a:cubicBezTo>
                    <a:pt x="3147" y="980"/>
                    <a:pt x="971" y="0"/>
                    <a:pt x="97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-377308" y="2857656"/>
              <a:ext cx="118384" cy="41893"/>
            </a:xfrm>
            <a:custGeom>
              <a:rect b="b" l="l" r="r" t="t"/>
              <a:pathLst>
                <a:path extrusionOk="0" h="919" w="2597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31" y="27"/>
                    <a:pt x="87" y="67"/>
                  </a:cubicBezTo>
                  <a:cubicBezTo>
                    <a:pt x="170" y="123"/>
                    <a:pt x="249" y="176"/>
                    <a:pt x="337" y="237"/>
                  </a:cubicBezTo>
                  <a:cubicBezTo>
                    <a:pt x="537" y="386"/>
                    <a:pt x="852" y="555"/>
                    <a:pt x="1223" y="665"/>
                  </a:cubicBezTo>
                  <a:cubicBezTo>
                    <a:pt x="1590" y="779"/>
                    <a:pt x="1941" y="835"/>
                    <a:pt x="2189" y="870"/>
                  </a:cubicBezTo>
                  <a:cubicBezTo>
                    <a:pt x="2290" y="884"/>
                    <a:pt x="2386" y="896"/>
                    <a:pt x="2482" y="910"/>
                  </a:cubicBezTo>
                  <a:cubicBezTo>
                    <a:pt x="2552" y="918"/>
                    <a:pt x="2592" y="918"/>
                    <a:pt x="2592" y="918"/>
                  </a:cubicBezTo>
                  <a:cubicBezTo>
                    <a:pt x="2596" y="914"/>
                    <a:pt x="2556" y="906"/>
                    <a:pt x="2487" y="892"/>
                  </a:cubicBezTo>
                  <a:cubicBezTo>
                    <a:pt x="2391" y="874"/>
                    <a:pt x="2294" y="858"/>
                    <a:pt x="2194" y="840"/>
                  </a:cubicBezTo>
                  <a:cubicBezTo>
                    <a:pt x="1945" y="791"/>
                    <a:pt x="1604" y="731"/>
                    <a:pt x="1237" y="622"/>
                  </a:cubicBezTo>
                  <a:cubicBezTo>
                    <a:pt x="870" y="512"/>
                    <a:pt x="559" y="350"/>
                    <a:pt x="354" y="206"/>
                  </a:cubicBezTo>
                  <a:cubicBezTo>
                    <a:pt x="267" y="154"/>
                    <a:pt x="180" y="101"/>
                    <a:pt x="101" y="53"/>
                  </a:cubicBezTo>
                  <a:cubicBezTo>
                    <a:pt x="45" y="18"/>
                    <a:pt x="11" y="0"/>
                    <a:pt x="2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-305785" y="2901007"/>
              <a:ext cx="46406" cy="7522"/>
            </a:xfrm>
            <a:custGeom>
              <a:rect b="b" l="l" r="r" t="t"/>
              <a:pathLst>
                <a:path extrusionOk="0" h="165" w="1018">
                  <a:moveTo>
                    <a:pt x="1006" y="0"/>
                  </a:moveTo>
                  <a:cubicBezTo>
                    <a:pt x="963" y="0"/>
                    <a:pt x="758" y="46"/>
                    <a:pt x="507" y="86"/>
                  </a:cubicBezTo>
                  <a:cubicBezTo>
                    <a:pt x="227" y="125"/>
                    <a:pt x="0" y="143"/>
                    <a:pt x="0" y="155"/>
                  </a:cubicBezTo>
                  <a:cubicBezTo>
                    <a:pt x="0" y="161"/>
                    <a:pt x="37" y="164"/>
                    <a:pt x="99" y="164"/>
                  </a:cubicBezTo>
                  <a:cubicBezTo>
                    <a:pt x="192" y="164"/>
                    <a:pt x="344" y="155"/>
                    <a:pt x="515" y="129"/>
                  </a:cubicBezTo>
                  <a:cubicBezTo>
                    <a:pt x="795" y="90"/>
                    <a:pt x="1018" y="16"/>
                    <a:pt x="1014" y="2"/>
                  </a:cubicBezTo>
                  <a:cubicBezTo>
                    <a:pt x="1013" y="1"/>
                    <a:pt x="1010" y="0"/>
                    <a:pt x="1006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-525322" y="2223980"/>
              <a:ext cx="443086" cy="75534"/>
            </a:xfrm>
            <a:custGeom>
              <a:rect b="b" l="l" r="r" t="t"/>
              <a:pathLst>
                <a:path extrusionOk="0" h="1657" w="9720">
                  <a:moveTo>
                    <a:pt x="309" y="0"/>
                  </a:moveTo>
                  <a:cubicBezTo>
                    <a:pt x="105" y="0"/>
                    <a:pt x="5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lnTo>
                    <a:pt x="0" y="92"/>
                  </a:lnTo>
                  <a:cubicBezTo>
                    <a:pt x="0" y="92"/>
                    <a:pt x="1" y="93"/>
                    <a:pt x="1" y="93"/>
                  </a:cubicBezTo>
                  <a:cubicBezTo>
                    <a:pt x="13" y="93"/>
                    <a:pt x="109" y="23"/>
                    <a:pt x="284" y="23"/>
                  </a:cubicBezTo>
                  <a:cubicBezTo>
                    <a:pt x="322" y="23"/>
                    <a:pt x="365" y="27"/>
                    <a:pt x="411" y="35"/>
                  </a:cubicBezTo>
                  <a:cubicBezTo>
                    <a:pt x="547" y="61"/>
                    <a:pt x="700" y="136"/>
                    <a:pt x="857" y="254"/>
                  </a:cubicBezTo>
                  <a:cubicBezTo>
                    <a:pt x="1009" y="367"/>
                    <a:pt x="1176" y="525"/>
                    <a:pt x="1368" y="678"/>
                  </a:cubicBezTo>
                  <a:cubicBezTo>
                    <a:pt x="1556" y="839"/>
                    <a:pt x="1739" y="1041"/>
                    <a:pt x="1971" y="1224"/>
                  </a:cubicBezTo>
                  <a:cubicBezTo>
                    <a:pt x="2203" y="1403"/>
                    <a:pt x="2495" y="1547"/>
                    <a:pt x="2824" y="1608"/>
                  </a:cubicBezTo>
                  <a:cubicBezTo>
                    <a:pt x="2989" y="1641"/>
                    <a:pt x="3159" y="1657"/>
                    <a:pt x="3333" y="1657"/>
                  </a:cubicBezTo>
                  <a:cubicBezTo>
                    <a:pt x="3850" y="1657"/>
                    <a:pt x="4398" y="1521"/>
                    <a:pt x="4921" y="1311"/>
                  </a:cubicBezTo>
                  <a:cubicBezTo>
                    <a:pt x="5624" y="1031"/>
                    <a:pt x="6267" y="695"/>
                    <a:pt x="6896" y="521"/>
                  </a:cubicBezTo>
                  <a:cubicBezTo>
                    <a:pt x="7193" y="437"/>
                    <a:pt x="7484" y="385"/>
                    <a:pt x="7761" y="385"/>
                  </a:cubicBezTo>
                  <a:cubicBezTo>
                    <a:pt x="7774" y="385"/>
                    <a:pt x="7787" y="385"/>
                    <a:pt x="7800" y="385"/>
                  </a:cubicBezTo>
                  <a:cubicBezTo>
                    <a:pt x="8089" y="389"/>
                    <a:pt x="8356" y="438"/>
                    <a:pt x="8587" y="516"/>
                  </a:cubicBezTo>
                  <a:cubicBezTo>
                    <a:pt x="9055" y="674"/>
                    <a:pt x="9369" y="944"/>
                    <a:pt x="9523" y="1176"/>
                  </a:cubicBezTo>
                  <a:cubicBezTo>
                    <a:pt x="9674" y="1400"/>
                    <a:pt x="9705" y="1552"/>
                    <a:pt x="9719" y="1552"/>
                  </a:cubicBezTo>
                  <a:cubicBezTo>
                    <a:pt x="9719" y="1552"/>
                    <a:pt x="9720" y="1552"/>
                    <a:pt x="9720" y="1552"/>
                  </a:cubicBezTo>
                  <a:cubicBezTo>
                    <a:pt x="9720" y="1552"/>
                    <a:pt x="9710" y="1517"/>
                    <a:pt x="9684" y="1447"/>
                  </a:cubicBezTo>
                  <a:cubicBezTo>
                    <a:pt x="9676" y="1412"/>
                    <a:pt x="9658" y="1368"/>
                    <a:pt x="9636" y="1320"/>
                  </a:cubicBezTo>
                  <a:cubicBezTo>
                    <a:pt x="9610" y="1272"/>
                    <a:pt x="9583" y="1215"/>
                    <a:pt x="9545" y="1158"/>
                  </a:cubicBezTo>
                  <a:cubicBezTo>
                    <a:pt x="9396" y="922"/>
                    <a:pt x="9081" y="634"/>
                    <a:pt x="8605" y="468"/>
                  </a:cubicBezTo>
                  <a:cubicBezTo>
                    <a:pt x="8369" y="385"/>
                    <a:pt x="8098" y="333"/>
                    <a:pt x="7806" y="328"/>
                  </a:cubicBezTo>
                  <a:cubicBezTo>
                    <a:pt x="7785" y="327"/>
                    <a:pt x="7764" y="327"/>
                    <a:pt x="7743" y="327"/>
                  </a:cubicBezTo>
                  <a:cubicBezTo>
                    <a:pt x="7464" y="327"/>
                    <a:pt x="7171" y="378"/>
                    <a:pt x="6878" y="459"/>
                  </a:cubicBezTo>
                  <a:cubicBezTo>
                    <a:pt x="6237" y="630"/>
                    <a:pt x="5594" y="971"/>
                    <a:pt x="4895" y="1245"/>
                  </a:cubicBezTo>
                  <a:cubicBezTo>
                    <a:pt x="4373" y="1456"/>
                    <a:pt x="3834" y="1590"/>
                    <a:pt x="3328" y="1590"/>
                  </a:cubicBezTo>
                  <a:cubicBezTo>
                    <a:pt x="3160" y="1590"/>
                    <a:pt x="2995" y="1575"/>
                    <a:pt x="2836" y="1543"/>
                  </a:cubicBezTo>
                  <a:cubicBezTo>
                    <a:pt x="2517" y="1487"/>
                    <a:pt x="2233" y="1350"/>
                    <a:pt x="2006" y="1176"/>
                  </a:cubicBezTo>
                  <a:cubicBezTo>
                    <a:pt x="1779" y="1001"/>
                    <a:pt x="1595" y="800"/>
                    <a:pt x="1403" y="638"/>
                  </a:cubicBezTo>
                  <a:cubicBezTo>
                    <a:pt x="1202" y="490"/>
                    <a:pt x="1041" y="337"/>
                    <a:pt x="878" y="223"/>
                  </a:cubicBezTo>
                  <a:cubicBezTo>
                    <a:pt x="717" y="105"/>
                    <a:pt x="559" y="31"/>
                    <a:pt x="420" y="9"/>
                  </a:cubicBezTo>
                  <a:cubicBezTo>
                    <a:pt x="380" y="3"/>
                    <a:pt x="343" y="0"/>
                    <a:pt x="3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22"/>
          <p:cNvGrpSpPr/>
          <p:nvPr/>
        </p:nvGrpSpPr>
        <p:grpSpPr>
          <a:xfrm>
            <a:off x="4389208" y="2890316"/>
            <a:ext cx="1579322" cy="671293"/>
            <a:chOff x="4161633" y="3060816"/>
            <a:chExt cx="1579322" cy="671293"/>
          </a:xfrm>
        </p:grpSpPr>
        <p:sp>
          <p:nvSpPr>
            <p:cNvPr id="395" name="Google Shape;395;p22"/>
            <p:cNvSpPr/>
            <p:nvPr/>
          </p:nvSpPr>
          <p:spPr>
            <a:xfrm>
              <a:off x="4161633" y="3060816"/>
              <a:ext cx="1579322" cy="671293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4276884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4295266" y="3434077"/>
              <a:ext cx="328517" cy="168383"/>
            </a:xfrm>
            <a:custGeom>
              <a:rect b="b" l="l" r="r" t="t"/>
              <a:pathLst>
                <a:path extrusionOk="0" h="3838" w="7488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4746970" y="3289739"/>
              <a:ext cx="833709" cy="37774"/>
            </a:xfrm>
            <a:custGeom>
              <a:rect b="b" l="l" r="r" t="t"/>
              <a:pathLst>
                <a:path extrusionOk="0" h="861" w="19003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4746970" y="3389240"/>
              <a:ext cx="833709" cy="37818"/>
            </a:xfrm>
            <a:custGeom>
              <a:rect b="b" l="l" r="r" t="t"/>
              <a:pathLst>
                <a:path extrusionOk="0" h="862" w="19003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4746970" y="3499489"/>
              <a:ext cx="450658" cy="37818"/>
            </a:xfrm>
            <a:custGeom>
              <a:rect b="b" l="l" r="r" t="t"/>
              <a:pathLst>
                <a:path extrusionOk="0" h="862" w="10272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rect b="b" l="l" r="r" t="t"/>
              <a:pathLst>
                <a:path extrusionOk="0" h="4673" w="396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22"/>
          <p:cNvSpPr/>
          <p:nvPr/>
        </p:nvSpPr>
        <p:spPr>
          <a:xfrm rot="-5400000">
            <a:off x="7251250" y="1803825"/>
            <a:ext cx="69000" cy="15900"/>
          </a:xfrm>
          <a:prstGeom prst="rtTriangle">
            <a:avLst/>
          </a:prstGeom>
          <a:solidFill>
            <a:srgbClr val="DD7E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2"/>
          <p:cNvSpPr/>
          <p:nvPr/>
        </p:nvSpPr>
        <p:spPr>
          <a:xfrm>
            <a:off x="5794118" y="1999102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2"/>
          <p:cNvSpPr/>
          <p:nvPr/>
        </p:nvSpPr>
        <p:spPr>
          <a:xfrm>
            <a:off x="7622393" y="1691827"/>
            <a:ext cx="21498" cy="21322"/>
          </a:xfrm>
          <a:custGeom>
            <a:rect b="b" l="l" r="r" t="t"/>
            <a:pathLst>
              <a:path extrusionOk="0" h="486" w="49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2"/>
          <p:cNvSpPr/>
          <p:nvPr/>
        </p:nvSpPr>
        <p:spPr>
          <a:xfrm>
            <a:off x="4398998" y="2894550"/>
            <a:ext cx="1579326" cy="644066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5951893" y="1048848"/>
            <a:ext cx="1241460" cy="348172"/>
          </a:xfrm>
          <a:custGeom>
            <a:rect b="b" l="l" r="r" t="t"/>
            <a:pathLst>
              <a:path extrusionOk="0" h="7936" w="28297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"/>
          <p:cNvSpPr txBox="1"/>
          <p:nvPr/>
        </p:nvSpPr>
        <p:spPr>
          <a:xfrm>
            <a:off x="6559175" y="4559000"/>
            <a:ext cx="45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-"/>
            </a:pPr>
            <a:r>
              <a:rPr lang="en">
                <a:latin typeface="Anaheim"/>
                <a:ea typeface="Anaheim"/>
                <a:cs typeface="Anaheim"/>
                <a:sym typeface="Anaheim"/>
              </a:rPr>
              <a:t>Nikhila Valivarthi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31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1112" name="Google Shape;1112;p31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6" name="Google Shape;1116;p31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31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8" name="Google Shape;1118;p31"/>
          <p:cNvGrpSpPr/>
          <p:nvPr/>
        </p:nvGrpSpPr>
        <p:grpSpPr>
          <a:xfrm>
            <a:off x="4543003" y="4992461"/>
            <a:ext cx="4600713" cy="150450"/>
            <a:chOff x="0" y="4397412"/>
            <a:chExt cx="4600713" cy="150450"/>
          </a:xfrm>
        </p:grpSpPr>
        <p:sp>
          <p:nvSpPr>
            <p:cNvPr id="1119" name="Google Shape;1119;p31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31"/>
          <p:cNvGrpSpPr/>
          <p:nvPr/>
        </p:nvGrpSpPr>
        <p:grpSpPr>
          <a:xfrm>
            <a:off x="39171" y="4125774"/>
            <a:ext cx="519733" cy="485268"/>
            <a:chOff x="4694531" y="2250235"/>
            <a:chExt cx="1090502" cy="1018186"/>
          </a:xfrm>
        </p:grpSpPr>
        <p:sp>
          <p:nvSpPr>
            <p:cNvPr id="1125" name="Google Shape;1125;p31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9" name="Google Shape;1129;p31"/>
          <p:cNvGrpSpPr/>
          <p:nvPr/>
        </p:nvGrpSpPr>
        <p:grpSpPr>
          <a:xfrm>
            <a:off x="674277" y="4794375"/>
            <a:ext cx="335765" cy="313500"/>
            <a:chOff x="4694531" y="2250235"/>
            <a:chExt cx="1090502" cy="1018186"/>
          </a:xfrm>
        </p:grpSpPr>
        <p:sp>
          <p:nvSpPr>
            <p:cNvPr id="1130" name="Google Shape;1130;p31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4" name="Google Shape;1134;p31"/>
          <p:cNvSpPr txBox="1"/>
          <p:nvPr/>
        </p:nvSpPr>
        <p:spPr>
          <a:xfrm>
            <a:off x="1969375" y="4204600"/>
            <a:ext cx="50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- There is a high count in #orders from 9am till 4pm on daily 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basis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135" name="Google Shape;11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76" y="181075"/>
            <a:ext cx="7815951" cy="3624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6" name="Google Shape;1136;p31"/>
          <p:cNvGrpSpPr/>
          <p:nvPr/>
        </p:nvGrpSpPr>
        <p:grpSpPr>
          <a:xfrm>
            <a:off x="7630656" y="2030701"/>
            <a:ext cx="1333531" cy="2916217"/>
            <a:chOff x="7352169" y="1792626"/>
            <a:chExt cx="1333531" cy="2916217"/>
          </a:xfrm>
        </p:grpSpPr>
        <p:grpSp>
          <p:nvGrpSpPr>
            <p:cNvPr id="1137" name="Google Shape;1137;p31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138" name="Google Shape;1138;p31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1139" name="Google Shape;1139;p31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31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31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31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31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31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31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31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31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31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31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31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31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31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31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31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31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31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31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31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31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31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31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31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31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31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31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31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31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31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31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31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31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31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31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31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31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31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31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31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31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31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31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90" name="Google Shape;1190;p31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1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1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1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31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31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31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1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1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1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1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1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1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31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1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1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1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1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1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1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1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1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1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1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1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1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1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1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1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1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1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1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1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1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1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1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1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1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2" name="Google Shape;1232;p31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7" name="Google Shape;1237;p32"/>
          <p:cNvGrpSpPr/>
          <p:nvPr/>
        </p:nvGrpSpPr>
        <p:grpSpPr>
          <a:xfrm>
            <a:off x="0" y="1396075"/>
            <a:ext cx="4600713" cy="3725949"/>
            <a:chOff x="0" y="982900"/>
            <a:chExt cx="4600713" cy="3725949"/>
          </a:xfrm>
        </p:grpSpPr>
        <p:grpSp>
          <p:nvGrpSpPr>
            <p:cNvPr id="1238" name="Google Shape;1238;p32"/>
            <p:cNvGrpSpPr/>
            <p:nvPr/>
          </p:nvGrpSpPr>
          <p:grpSpPr>
            <a:xfrm>
              <a:off x="396500" y="982900"/>
              <a:ext cx="2116986" cy="2984475"/>
              <a:chOff x="610971" y="982906"/>
              <a:chExt cx="1913400" cy="2984475"/>
            </a:xfrm>
          </p:grpSpPr>
          <p:sp>
            <p:nvSpPr>
              <p:cNvPr id="1239" name="Google Shape;1239;p32"/>
              <p:cNvSpPr/>
              <p:nvPr/>
            </p:nvSpPr>
            <p:spPr>
              <a:xfrm>
                <a:off x="610971" y="1012681"/>
                <a:ext cx="1913400" cy="2954700"/>
              </a:xfrm>
              <a:prstGeom prst="roundRect">
                <a:avLst>
                  <a:gd fmla="val 431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2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1" name="Google Shape;1241;p32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1242" name="Google Shape;1242;p32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32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32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32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7" name="Google Shape;1247;p32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1248" name="Google Shape;1248;p32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32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32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32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32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32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32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32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2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32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2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2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2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2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2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2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2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2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2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2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2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2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2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2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2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2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2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2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2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2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2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2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2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32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2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2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2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2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2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2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2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2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2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2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2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2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2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2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2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2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2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9" name="Google Shape;1299;p32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32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4" name="Google Shape;1304;p32"/>
          <p:cNvSpPr txBox="1"/>
          <p:nvPr/>
        </p:nvSpPr>
        <p:spPr>
          <a:xfrm>
            <a:off x="566600" y="1617450"/>
            <a:ext cx="1717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Josefin Sans"/>
                <a:ea typeface="Josefin Sans"/>
                <a:cs typeface="Josefin Sans"/>
                <a:sym typeface="Josefin Sans"/>
              </a:rPr>
              <a:t>Problem 1.</a:t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How can we recommend ways to reduce increasing warehouse warehouse cost 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305" name="Google Shape;1305;p32"/>
          <p:cNvSpPr txBox="1"/>
          <p:nvPr/>
        </p:nvSpPr>
        <p:spPr>
          <a:xfrm>
            <a:off x="3855075" y="1713325"/>
            <a:ext cx="4415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Storage space, leased for one year, can average anywhere from $4 to $7 per square foot.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Knowing how to reduce warehouse costs is essential to run any successful company that relies on the import and export of goods. 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" name="Google Shape;1310;p33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1311" name="Google Shape;1311;p33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33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/>
          </a:p>
        </p:txBody>
      </p:sp>
      <p:sp>
        <p:nvSpPr>
          <p:cNvPr id="1316" name="Google Shape;1316;p33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17" name="Google Shape;1317;p33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8" name="Google Shape;13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875" y="47217"/>
            <a:ext cx="6410625" cy="308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050" y="3448663"/>
            <a:ext cx="6936925" cy="15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9708" y="2786400"/>
            <a:ext cx="5929925" cy="74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1" name="Google Shape;1321;p33"/>
          <p:cNvGrpSpPr/>
          <p:nvPr/>
        </p:nvGrpSpPr>
        <p:grpSpPr>
          <a:xfrm>
            <a:off x="7474819" y="1993226"/>
            <a:ext cx="1333531" cy="2916217"/>
            <a:chOff x="7352169" y="1792626"/>
            <a:chExt cx="1333531" cy="2916217"/>
          </a:xfrm>
        </p:grpSpPr>
        <p:grpSp>
          <p:nvGrpSpPr>
            <p:cNvPr id="1322" name="Google Shape;1322;p33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323" name="Google Shape;1323;p33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1324" name="Google Shape;1324;p33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33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33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33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33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33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33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33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33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33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33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33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33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33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33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33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33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33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33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33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33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33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33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33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33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33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33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33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33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33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33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33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33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33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33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33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33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33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33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33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33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33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33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33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8" name="Google Shape;1368;p33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9" name="Google Shape;1369;p33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33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33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33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33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4" name="Google Shape;1374;p33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75" name="Google Shape;1375;p33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33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33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33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33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33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33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33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33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33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33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33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33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33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33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33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4" name="Google Shape;1394;p33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5" name="Google Shape;1395;p33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33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33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33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33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33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33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33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33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33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33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33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33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33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33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33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33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33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33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7" name="Google Shape;1417;p33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8" name="Google Shape;1418;p33"/>
          <p:cNvSpPr/>
          <p:nvPr/>
        </p:nvSpPr>
        <p:spPr>
          <a:xfrm>
            <a:off x="7243200" y="3070100"/>
            <a:ext cx="572400" cy="485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" name="Google Shape;1423;p34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1424" name="Google Shape;1424;p34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8" name="Google Shape;1428;p34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34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34"/>
          <p:cNvSpPr txBox="1"/>
          <p:nvPr/>
        </p:nvSpPr>
        <p:spPr>
          <a:xfrm>
            <a:off x="1969375" y="4204600"/>
            <a:ext cx="5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- There is a high count in orders from 9am till 4pm on a day.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431" name="Google Shape;1431;p34"/>
          <p:cNvPicPr preferRelativeResize="0"/>
          <p:nvPr/>
        </p:nvPicPr>
        <p:blipFill rotWithShape="1">
          <a:blip r:embed="rId3">
            <a:alphaModFix/>
          </a:blip>
          <a:srcRect b="0" l="0" r="0" t="3222"/>
          <a:stretch/>
        </p:blipFill>
        <p:spPr>
          <a:xfrm>
            <a:off x="1315975" y="77850"/>
            <a:ext cx="6499700" cy="49731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2" name="Google Shape;1432;p34"/>
          <p:cNvGrpSpPr/>
          <p:nvPr/>
        </p:nvGrpSpPr>
        <p:grpSpPr>
          <a:xfrm>
            <a:off x="7630656" y="2030701"/>
            <a:ext cx="1333531" cy="2916217"/>
            <a:chOff x="7352169" y="1792626"/>
            <a:chExt cx="1333531" cy="2916217"/>
          </a:xfrm>
        </p:grpSpPr>
        <p:grpSp>
          <p:nvGrpSpPr>
            <p:cNvPr id="1433" name="Google Shape;1433;p34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434" name="Google Shape;1434;p34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1435" name="Google Shape;1435;p34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34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34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8" name="Google Shape;1438;p34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9" name="Google Shape;1439;p34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34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34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34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34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34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34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34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34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34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34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34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34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34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34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34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34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34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34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34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34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34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34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34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34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34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34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34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34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34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34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34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34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34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34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34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34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34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34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34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34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34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34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34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34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34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5" name="Google Shape;1485;p34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86" name="Google Shape;1486;p34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4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4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4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4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4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4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4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4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4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4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4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4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4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4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4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4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4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4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4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4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4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4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4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4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4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4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4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4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4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4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4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4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4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4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4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4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4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4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4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4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4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8" name="Google Shape;1528;p34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3" name="Google Shape;1533;p35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1534" name="Google Shape;1534;p35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5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5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5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8" name="Google Shape;1538;p3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35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35"/>
          <p:cNvGrpSpPr/>
          <p:nvPr/>
        </p:nvGrpSpPr>
        <p:grpSpPr>
          <a:xfrm>
            <a:off x="39171" y="4125774"/>
            <a:ext cx="519733" cy="485268"/>
            <a:chOff x="4694531" y="2250235"/>
            <a:chExt cx="1090502" cy="1018186"/>
          </a:xfrm>
        </p:grpSpPr>
        <p:sp>
          <p:nvSpPr>
            <p:cNvPr id="1541" name="Google Shape;1541;p35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5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5" name="Google Shape;1545;p35"/>
          <p:cNvGrpSpPr/>
          <p:nvPr/>
        </p:nvGrpSpPr>
        <p:grpSpPr>
          <a:xfrm>
            <a:off x="674277" y="4794375"/>
            <a:ext cx="335765" cy="313500"/>
            <a:chOff x="4694531" y="2250235"/>
            <a:chExt cx="1090502" cy="1018186"/>
          </a:xfrm>
        </p:grpSpPr>
        <p:sp>
          <p:nvSpPr>
            <p:cNvPr id="1546" name="Google Shape;1546;p35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5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5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5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0" name="Google Shape;1550;p35"/>
          <p:cNvSpPr txBox="1"/>
          <p:nvPr/>
        </p:nvSpPr>
        <p:spPr>
          <a:xfrm>
            <a:off x="1969375" y="4204600"/>
            <a:ext cx="5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- There is a high count in orders from 9am till 4pm on a day.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551" name="Google Shape;15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5" y="761550"/>
            <a:ext cx="8701074" cy="311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2" name="Google Shape;1552;p35"/>
          <p:cNvGrpSpPr/>
          <p:nvPr/>
        </p:nvGrpSpPr>
        <p:grpSpPr>
          <a:xfrm>
            <a:off x="7745656" y="2030701"/>
            <a:ext cx="1333531" cy="2916217"/>
            <a:chOff x="7352169" y="1792626"/>
            <a:chExt cx="1333531" cy="2916217"/>
          </a:xfrm>
        </p:grpSpPr>
        <p:grpSp>
          <p:nvGrpSpPr>
            <p:cNvPr id="1553" name="Google Shape;1553;p35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554" name="Google Shape;1554;p35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1555" name="Google Shape;1555;p35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6" name="Google Shape;1556;p35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7" name="Google Shape;1557;p35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8" name="Google Shape;1558;p35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9" name="Google Shape;1559;p35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0" name="Google Shape;1560;p35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1" name="Google Shape;1561;p35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2" name="Google Shape;1562;p35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3" name="Google Shape;1563;p35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4" name="Google Shape;1564;p35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5" name="Google Shape;1565;p35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6" name="Google Shape;1566;p35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Google Shape;1567;p35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35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9" name="Google Shape;1569;p35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0" name="Google Shape;1570;p35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1" name="Google Shape;1571;p35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2" name="Google Shape;1572;p35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3" name="Google Shape;1573;p35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4" name="Google Shape;1574;p35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Google Shape;1575;p35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35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7" name="Google Shape;1577;p35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8" name="Google Shape;1578;p35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35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35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35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35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35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35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35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35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35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35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35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35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35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35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35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35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35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35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35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35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35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Google Shape;1600;p35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1" name="Google Shape;1601;p35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Google Shape;1602;p35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35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35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Google Shape;1605;p35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06" name="Google Shape;1606;p35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5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5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5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5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5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5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5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5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5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5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5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5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5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5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5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5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5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5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5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5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5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5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5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5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5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5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5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5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5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5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5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5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5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5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5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5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5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5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5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48" name="Google Shape;1648;p35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3" name="Google Shape;1653;p36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1654" name="Google Shape;1654;p36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6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6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6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8" name="Google Shape;1658;p36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36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0" name="Google Shape;1660;p36"/>
          <p:cNvGrpSpPr/>
          <p:nvPr/>
        </p:nvGrpSpPr>
        <p:grpSpPr>
          <a:xfrm>
            <a:off x="39171" y="4125774"/>
            <a:ext cx="519733" cy="485268"/>
            <a:chOff x="4694531" y="2250235"/>
            <a:chExt cx="1090502" cy="1018186"/>
          </a:xfrm>
        </p:grpSpPr>
        <p:sp>
          <p:nvSpPr>
            <p:cNvPr id="1661" name="Google Shape;1661;p36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6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6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6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5" name="Google Shape;1665;p36"/>
          <p:cNvGrpSpPr/>
          <p:nvPr/>
        </p:nvGrpSpPr>
        <p:grpSpPr>
          <a:xfrm>
            <a:off x="674277" y="4794375"/>
            <a:ext cx="335765" cy="313500"/>
            <a:chOff x="4694531" y="2250235"/>
            <a:chExt cx="1090502" cy="1018186"/>
          </a:xfrm>
        </p:grpSpPr>
        <p:sp>
          <p:nvSpPr>
            <p:cNvPr id="1666" name="Google Shape;1666;p36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6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6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6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0" name="Google Shape;1670;p36"/>
          <p:cNvSpPr txBox="1"/>
          <p:nvPr/>
        </p:nvSpPr>
        <p:spPr>
          <a:xfrm>
            <a:off x="1969375" y="4204600"/>
            <a:ext cx="50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- There is a high count in orders from 9am till 4pm on a day.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671" name="Google Shape;1671;p36"/>
          <p:cNvGrpSpPr/>
          <p:nvPr/>
        </p:nvGrpSpPr>
        <p:grpSpPr>
          <a:xfrm>
            <a:off x="7630656" y="2030701"/>
            <a:ext cx="1333531" cy="2916217"/>
            <a:chOff x="7352169" y="1792626"/>
            <a:chExt cx="1333531" cy="2916217"/>
          </a:xfrm>
        </p:grpSpPr>
        <p:grpSp>
          <p:nvGrpSpPr>
            <p:cNvPr id="1672" name="Google Shape;1672;p36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673" name="Google Shape;1673;p36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1674" name="Google Shape;1674;p36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5" name="Google Shape;1675;p36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6" name="Google Shape;1676;p36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7" name="Google Shape;1677;p36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8" name="Google Shape;1678;p36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9" name="Google Shape;1679;p36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0" name="Google Shape;1680;p36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1" name="Google Shape;1681;p36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2" name="Google Shape;1682;p36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3" name="Google Shape;1683;p36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4" name="Google Shape;1684;p36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5" name="Google Shape;1685;p36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6" name="Google Shape;1686;p36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7" name="Google Shape;1687;p36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8" name="Google Shape;1688;p36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9" name="Google Shape;1689;p36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0" name="Google Shape;1690;p36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1" name="Google Shape;1691;p36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2" name="Google Shape;1692;p36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3" name="Google Shape;1693;p36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4" name="Google Shape;1694;p36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5" name="Google Shape;1695;p36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6" name="Google Shape;1696;p36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7" name="Google Shape;1697;p36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8" name="Google Shape;1698;p36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9" name="Google Shape;1699;p36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0" name="Google Shape;1700;p36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1" name="Google Shape;1701;p36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2" name="Google Shape;1702;p36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3" name="Google Shape;1703;p36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4" name="Google Shape;1704;p36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5" name="Google Shape;1705;p36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6" name="Google Shape;1706;p36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7" name="Google Shape;1707;p36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8" name="Google Shape;1708;p36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9" name="Google Shape;1709;p36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36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36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36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36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36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36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36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7" name="Google Shape;1717;p36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p36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36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36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1" name="Google Shape;1721;p36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2" name="Google Shape;1722;p36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3" name="Google Shape;1723;p36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4" name="Google Shape;1724;p36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25" name="Google Shape;1725;p36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6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6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6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6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6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6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6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6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6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6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6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6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6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6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6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6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6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6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6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6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6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6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6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6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6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6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36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36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6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6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6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6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6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6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6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6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36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36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36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36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36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67" name="Google Shape;1767;p36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68" name="Google Shape;1768;p36"/>
          <p:cNvPicPr preferRelativeResize="0"/>
          <p:nvPr/>
        </p:nvPicPr>
        <p:blipFill rotWithShape="1">
          <a:blip r:embed="rId3">
            <a:alphaModFix/>
          </a:blip>
          <a:srcRect b="0" l="0" r="0" t="3772"/>
          <a:stretch/>
        </p:blipFill>
        <p:spPr>
          <a:xfrm>
            <a:off x="1420950" y="63525"/>
            <a:ext cx="6401549" cy="476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37"/>
          <p:cNvSpPr txBox="1"/>
          <p:nvPr>
            <p:ph idx="1" type="subTitle"/>
          </p:nvPr>
        </p:nvSpPr>
        <p:spPr>
          <a:xfrm>
            <a:off x="1688825" y="1028364"/>
            <a:ext cx="5998800" cy="265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Most important aisles are: Candy chocolate, Fresh Fruits, Yogurt, Vitamins Supplements, Chips, Fresh Vegetable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Least important aisles are: Baby accessories, Frozen Juice, Packaged seafood, Frozen bread doughs, Fresh herbes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Fruits are ordered more than vegetables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Most important departments: Personal Care, Snacks and Pantry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Least 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important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 departments: Bulk, Meat seafood, Alcohol and Babies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41% of the products are not reordered, but 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it's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 important to note that Sanitary pads, Chocolates and Personal care items, tops reordered list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Number of orders are quite low on thursday and friday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74" name="Google Shape;1774;p37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5" name="Google Shape;1775;p37"/>
          <p:cNvGrpSpPr/>
          <p:nvPr/>
        </p:nvGrpSpPr>
        <p:grpSpPr>
          <a:xfrm>
            <a:off x="6434733" y="3314296"/>
            <a:ext cx="2525641" cy="1733427"/>
            <a:chOff x="5256025" y="1070100"/>
            <a:chExt cx="2664741" cy="1629773"/>
          </a:xfrm>
        </p:grpSpPr>
        <p:sp>
          <p:nvSpPr>
            <p:cNvPr id="1776" name="Google Shape;1776;p37"/>
            <p:cNvSpPr/>
            <p:nvPr/>
          </p:nvSpPr>
          <p:spPr>
            <a:xfrm>
              <a:off x="5543830" y="1270433"/>
              <a:ext cx="325907" cy="275022"/>
            </a:xfrm>
            <a:custGeom>
              <a:rect b="b" l="l" r="r" t="t"/>
              <a:pathLst>
                <a:path extrusionOk="0" h="11512" w="13642">
                  <a:moveTo>
                    <a:pt x="3602" y="0"/>
                  </a:moveTo>
                  <a:cubicBezTo>
                    <a:pt x="744" y="1955"/>
                    <a:pt x="1" y="5917"/>
                    <a:pt x="1957" y="8775"/>
                  </a:cubicBezTo>
                  <a:cubicBezTo>
                    <a:pt x="3173" y="10552"/>
                    <a:pt x="5164" y="11512"/>
                    <a:pt x="7184" y="11512"/>
                  </a:cubicBezTo>
                  <a:cubicBezTo>
                    <a:pt x="8411" y="11512"/>
                    <a:pt x="9648" y="11158"/>
                    <a:pt x="10728" y="10418"/>
                  </a:cubicBezTo>
                  <a:cubicBezTo>
                    <a:pt x="12599" y="9140"/>
                    <a:pt x="13642" y="6948"/>
                    <a:pt x="13454" y="4689"/>
                  </a:cubicBezTo>
                  <a:lnTo>
                    <a:pt x="13454" y="4689"/>
                  </a:lnTo>
                  <a:lnTo>
                    <a:pt x="7165" y="5211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5456385" y="2501673"/>
              <a:ext cx="62759" cy="79076"/>
            </a:xfrm>
            <a:custGeom>
              <a:rect b="b" l="l" r="r" t="t"/>
              <a:pathLst>
                <a:path extrusionOk="0" h="3310" w="2627">
                  <a:moveTo>
                    <a:pt x="0" y="0"/>
                  </a:moveTo>
                  <a:lnTo>
                    <a:pt x="0" y="3310"/>
                  </a:lnTo>
                  <a:lnTo>
                    <a:pt x="2626" y="3310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5543663" y="2385654"/>
              <a:ext cx="58626" cy="195086"/>
            </a:xfrm>
            <a:custGeom>
              <a:rect b="b" l="l" r="r" t="t"/>
              <a:pathLst>
                <a:path extrusionOk="0" h="8166" w="2454">
                  <a:moveTo>
                    <a:pt x="0" y="0"/>
                  </a:moveTo>
                  <a:lnTo>
                    <a:pt x="0" y="8166"/>
                  </a:lnTo>
                  <a:lnTo>
                    <a:pt x="2454" y="8166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5628528" y="2462490"/>
              <a:ext cx="59176" cy="118256"/>
            </a:xfrm>
            <a:custGeom>
              <a:rect b="b" l="l" r="r" t="t"/>
              <a:pathLst>
                <a:path extrusionOk="0" h="4950" w="2477">
                  <a:moveTo>
                    <a:pt x="0" y="1"/>
                  </a:moveTo>
                  <a:lnTo>
                    <a:pt x="0" y="4950"/>
                  </a:lnTo>
                  <a:lnTo>
                    <a:pt x="2477" y="4950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5713035" y="2411792"/>
              <a:ext cx="61756" cy="168950"/>
            </a:xfrm>
            <a:custGeom>
              <a:rect b="b" l="l" r="r" t="t"/>
              <a:pathLst>
                <a:path extrusionOk="0" h="7072" w="2585">
                  <a:moveTo>
                    <a:pt x="0" y="1"/>
                  </a:moveTo>
                  <a:lnTo>
                    <a:pt x="0" y="7072"/>
                  </a:lnTo>
                  <a:lnTo>
                    <a:pt x="2585" y="7072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7323176" y="1070100"/>
              <a:ext cx="403000" cy="389168"/>
            </a:xfrm>
            <a:custGeom>
              <a:rect b="b" l="l" r="r" t="t"/>
              <a:pathLst>
                <a:path extrusionOk="0" h="16290" w="16869">
                  <a:moveTo>
                    <a:pt x="1738" y="0"/>
                  </a:moveTo>
                  <a:lnTo>
                    <a:pt x="1" y="15255"/>
                  </a:lnTo>
                  <a:lnTo>
                    <a:pt x="15580" y="16289"/>
                  </a:lnTo>
                  <a:cubicBezTo>
                    <a:pt x="16869" y="2212"/>
                    <a:pt x="1738" y="0"/>
                    <a:pt x="173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6038135" y="1731091"/>
              <a:ext cx="75588" cy="110491"/>
            </a:xfrm>
            <a:custGeom>
              <a:rect b="b" l="l" r="r" t="t"/>
              <a:pathLst>
                <a:path extrusionOk="0" h="4625" w="3164">
                  <a:moveTo>
                    <a:pt x="1800" y="1"/>
                  </a:moveTo>
                  <a:cubicBezTo>
                    <a:pt x="1155" y="325"/>
                    <a:pt x="621" y="911"/>
                    <a:pt x="333" y="1611"/>
                  </a:cubicBezTo>
                  <a:cubicBezTo>
                    <a:pt x="0" y="2435"/>
                    <a:pt x="12" y="3418"/>
                    <a:pt x="590" y="4326"/>
                  </a:cubicBezTo>
                  <a:cubicBezTo>
                    <a:pt x="654" y="4423"/>
                    <a:pt x="725" y="4520"/>
                    <a:pt x="800" y="4617"/>
                  </a:cubicBezTo>
                  <a:cubicBezTo>
                    <a:pt x="803" y="4621"/>
                    <a:pt x="803" y="4624"/>
                    <a:pt x="807" y="4624"/>
                  </a:cubicBezTo>
                  <a:lnTo>
                    <a:pt x="3164" y="2712"/>
                  </a:lnTo>
                  <a:lnTo>
                    <a:pt x="2906" y="2197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6088285" y="1719694"/>
              <a:ext cx="102990" cy="72912"/>
            </a:xfrm>
            <a:custGeom>
              <a:rect b="b" l="l" r="r" t="t"/>
              <a:pathLst>
                <a:path extrusionOk="0" h="3052" w="4311">
                  <a:moveTo>
                    <a:pt x="1391" y="0"/>
                  </a:moveTo>
                  <a:cubicBezTo>
                    <a:pt x="1046" y="0"/>
                    <a:pt x="685" y="63"/>
                    <a:pt x="318" y="201"/>
                  </a:cubicBezTo>
                  <a:cubicBezTo>
                    <a:pt x="292" y="212"/>
                    <a:pt x="262" y="223"/>
                    <a:pt x="232" y="235"/>
                  </a:cubicBezTo>
                  <a:cubicBezTo>
                    <a:pt x="213" y="242"/>
                    <a:pt x="194" y="250"/>
                    <a:pt x="176" y="257"/>
                  </a:cubicBezTo>
                  <a:cubicBezTo>
                    <a:pt x="123" y="283"/>
                    <a:pt x="68" y="306"/>
                    <a:pt x="15" y="332"/>
                  </a:cubicBezTo>
                  <a:cubicBezTo>
                    <a:pt x="11" y="335"/>
                    <a:pt x="8" y="335"/>
                    <a:pt x="8" y="335"/>
                  </a:cubicBezTo>
                  <a:cubicBezTo>
                    <a:pt x="4" y="340"/>
                    <a:pt x="1" y="340"/>
                    <a:pt x="1" y="340"/>
                  </a:cubicBezTo>
                  <a:lnTo>
                    <a:pt x="1106" y="2536"/>
                  </a:lnTo>
                  <a:lnTo>
                    <a:pt x="1368" y="3051"/>
                  </a:lnTo>
                  <a:lnTo>
                    <a:pt x="4307" y="2312"/>
                  </a:lnTo>
                  <a:lnTo>
                    <a:pt x="4311" y="2312"/>
                  </a:lnTo>
                  <a:cubicBezTo>
                    <a:pt x="4259" y="2106"/>
                    <a:pt x="4183" y="1904"/>
                    <a:pt x="4087" y="1710"/>
                  </a:cubicBezTo>
                  <a:cubicBezTo>
                    <a:pt x="3881" y="1299"/>
                    <a:pt x="3575" y="929"/>
                    <a:pt x="3205" y="638"/>
                  </a:cubicBezTo>
                  <a:cubicBezTo>
                    <a:pt x="2704" y="246"/>
                    <a:pt x="2077" y="0"/>
                    <a:pt x="139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6064011" y="1783127"/>
              <a:ext cx="134859" cy="90161"/>
            </a:xfrm>
            <a:custGeom>
              <a:rect b="b" l="l" r="r" t="t"/>
              <a:pathLst>
                <a:path extrusionOk="0" h="3774" w="5645">
                  <a:moveTo>
                    <a:pt x="5301" y="0"/>
                  </a:moveTo>
                  <a:lnTo>
                    <a:pt x="2361" y="736"/>
                  </a:lnTo>
                  <a:lnTo>
                    <a:pt x="2358" y="740"/>
                  </a:lnTo>
                  <a:lnTo>
                    <a:pt x="0" y="2652"/>
                  </a:lnTo>
                  <a:cubicBezTo>
                    <a:pt x="584" y="3370"/>
                    <a:pt x="1457" y="3774"/>
                    <a:pt x="2358" y="3774"/>
                  </a:cubicBezTo>
                  <a:cubicBezTo>
                    <a:pt x="2812" y="3774"/>
                    <a:pt x="3272" y="3671"/>
                    <a:pt x="3706" y="3455"/>
                  </a:cubicBezTo>
                  <a:cubicBezTo>
                    <a:pt x="5009" y="2809"/>
                    <a:pt x="5644" y="1352"/>
                    <a:pt x="530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6442295" y="2101079"/>
              <a:ext cx="74608" cy="82731"/>
            </a:xfrm>
            <a:custGeom>
              <a:rect b="b" l="l" r="r" t="t"/>
              <a:pathLst>
                <a:path extrusionOk="0" h="3463" w="3123">
                  <a:moveTo>
                    <a:pt x="1" y="0"/>
                  </a:moveTo>
                  <a:lnTo>
                    <a:pt x="176" y="848"/>
                  </a:lnTo>
                  <a:lnTo>
                    <a:pt x="352" y="1696"/>
                  </a:lnTo>
                  <a:lnTo>
                    <a:pt x="796" y="1300"/>
                  </a:lnTo>
                  <a:lnTo>
                    <a:pt x="2723" y="3462"/>
                  </a:lnTo>
                  <a:lnTo>
                    <a:pt x="3123" y="3104"/>
                  </a:lnTo>
                  <a:lnTo>
                    <a:pt x="1196" y="942"/>
                  </a:lnTo>
                  <a:lnTo>
                    <a:pt x="1644" y="545"/>
                  </a:lnTo>
                  <a:lnTo>
                    <a:pt x="823" y="2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7575836" y="1836907"/>
              <a:ext cx="258609" cy="258538"/>
            </a:xfrm>
            <a:custGeom>
              <a:rect b="b" l="l" r="r" t="t"/>
              <a:pathLst>
                <a:path extrusionOk="0" h="10822" w="10825">
                  <a:moveTo>
                    <a:pt x="5289" y="1"/>
                  </a:moveTo>
                  <a:cubicBezTo>
                    <a:pt x="2369" y="68"/>
                    <a:pt x="0" y="2488"/>
                    <a:pt x="0" y="5410"/>
                  </a:cubicBezTo>
                  <a:cubicBezTo>
                    <a:pt x="0" y="8379"/>
                    <a:pt x="2443" y="10822"/>
                    <a:pt x="5412" y="10822"/>
                  </a:cubicBezTo>
                  <a:cubicBezTo>
                    <a:pt x="8382" y="10822"/>
                    <a:pt x="10825" y="8379"/>
                    <a:pt x="10825" y="5410"/>
                  </a:cubicBezTo>
                  <a:lnTo>
                    <a:pt x="5412" y="541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7737084" y="1805323"/>
              <a:ext cx="132183" cy="129340"/>
            </a:xfrm>
            <a:custGeom>
              <a:rect b="b" l="l" r="r" t="t"/>
              <a:pathLst>
                <a:path extrusionOk="0" h="5414" w="5533">
                  <a:moveTo>
                    <a:pt x="0" y="1"/>
                  </a:moveTo>
                  <a:lnTo>
                    <a:pt x="124" y="5413"/>
                  </a:lnTo>
                  <a:lnTo>
                    <a:pt x="5532" y="5327"/>
                  </a:lnTo>
                  <a:cubicBezTo>
                    <a:pt x="5495" y="3919"/>
                    <a:pt x="4905" y="2519"/>
                    <a:pt x="3896" y="1536"/>
                  </a:cubicBezTo>
                  <a:cubicBezTo>
                    <a:pt x="2888" y="550"/>
                    <a:pt x="1409" y="1"/>
                    <a:pt x="0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6912087" y="1367243"/>
              <a:ext cx="65148" cy="81154"/>
            </a:xfrm>
            <a:custGeom>
              <a:rect b="b" l="l" r="r" t="t"/>
              <a:pathLst>
                <a:path extrusionOk="0" h="3397" w="2727">
                  <a:moveTo>
                    <a:pt x="56" y="1"/>
                  </a:move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lnTo>
                    <a:pt x="56" y="1"/>
                  </a:lnTo>
                  <a:cubicBezTo>
                    <a:pt x="56" y="1"/>
                    <a:pt x="56" y="1"/>
                    <a:pt x="56" y="1"/>
                  </a:cubicBezTo>
                  <a:close/>
                  <a:moveTo>
                    <a:pt x="114" y="40"/>
                  </a:moveTo>
                  <a:cubicBezTo>
                    <a:pt x="114" y="40"/>
                    <a:pt x="110" y="44"/>
                    <a:pt x="104" y="50"/>
                  </a:cubicBezTo>
                  <a:lnTo>
                    <a:pt x="104" y="50"/>
                  </a:lnTo>
                  <a:lnTo>
                    <a:pt x="104" y="50"/>
                  </a:lnTo>
                  <a:cubicBezTo>
                    <a:pt x="111" y="42"/>
                    <a:pt x="114" y="40"/>
                    <a:pt x="114" y="40"/>
                  </a:cubicBezTo>
                  <a:close/>
                  <a:moveTo>
                    <a:pt x="57" y="94"/>
                  </a:moveTo>
                  <a:cubicBezTo>
                    <a:pt x="56" y="95"/>
                    <a:pt x="55" y="95"/>
                    <a:pt x="55" y="95"/>
                  </a:cubicBezTo>
                  <a:cubicBezTo>
                    <a:pt x="55" y="95"/>
                    <a:pt x="55" y="95"/>
                    <a:pt x="56" y="94"/>
                  </a:cubicBezTo>
                  <a:cubicBezTo>
                    <a:pt x="56" y="94"/>
                    <a:pt x="56" y="94"/>
                    <a:pt x="57" y="94"/>
                  </a:cubicBezTo>
                  <a:close/>
                  <a:moveTo>
                    <a:pt x="2640" y="91"/>
                  </a:moveTo>
                  <a:cubicBezTo>
                    <a:pt x="2652" y="1044"/>
                    <a:pt x="2655" y="1847"/>
                    <a:pt x="2662" y="2430"/>
                  </a:cubicBezTo>
                  <a:cubicBezTo>
                    <a:pt x="2666" y="2713"/>
                    <a:pt x="2670" y="2940"/>
                    <a:pt x="2674" y="3109"/>
                  </a:cubicBezTo>
                  <a:cubicBezTo>
                    <a:pt x="2674" y="3183"/>
                    <a:pt x="2678" y="3243"/>
                    <a:pt x="2678" y="3292"/>
                  </a:cubicBezTo>
                  <a:cubicBezTo>
                    <a:pt x="2681" y="3337"/>
                    <a:pt x="2681" y="3359"/>
                    <a:pt x="2681" y="3359"/>
                  </a:cubicBezTo>
                  <a:cubicBezTo>
                    <a:pt x="2681" y="3356"/>
                    <a:pt x="2610" y="3356"/>
                    <a:pt x="2487" y="3352"/>
                  </a:cubicBezTo>
                  <a:cubicBezTo>
                    <a:pt x="2352" y="3348"/>
                    <a:pt x="2173" y="3344"/>
                    <a:pt x="1952" y="3340"/>
                  </a:cubicBezTo>
                  <a:cubicBezTo>
                    <a:pt x="1494" y="3337"/>
                    <a:pt x="859" y="3330"/>
                    <a:pt x="97" y="3322"/>
                  </a:cubicBezTo>
                  <a:lnTo>
                    <a:pt x="97" y="3322"/>
                  </a:lnTo>
                  <a:cubicBezTo>
                    <a:pt x="97" y="2858"/>
                    <a:pt x="100" y="2351"/>
                    <a:pt x="100" y="1809"/>
                  </a:cubicBezTo>
                  <a:cubicBezTo>
                    <a:pt x="100" y="1533"/>
                    <a:pt x="100" y="1245"/>
                    <a:pt x="104" y="950"/>
                  </a:cubicBezTo>
                  <a:lnTo>
                    <a:pt x="104" y="506"/>
                  </a:lnTo>
                  <a:lnTo>
                    <a:pt x="104" y="278"/>
                  </a:lnTo>
                  <a:lnTo>
                    <a:pt x="104" y="162"/>
                  </a:lnTo>
                  <a:lnTo>
                    <a:pt x="104" y="106"/>
                  </a:lnTo>
                  <a:lnTo>
                    <a:pt x="104" y="94"/>
                  </a:lnTo>
                  <a:lnTo>
                    <a:pt x="104" y="94"/>
                  </a:lnTo>
                  <a:cubicBezTo>
                    <a:pt x="1018" y="94"/>
                    <a:pt x="1879" y="91"/>
                    <a:pt x="2640" y="91"/>
                  </a:cubicBezTo>
                  <a:close/>
                  <a:moveTo>
                    <a:pt x="56" y="1"/>
                  </a:moveTo>
                  <a:cubicBezTo>
                    <a:pt x="54" y="6"/>
                    <a:pt x="0" y="60"/>
                    <a:pt x="0" y="60"/>
                  </a:cubicBezTo>
                  <a:cubicBezTo>
                    <a:pt x="0" y="60"/>
                    <a:pt x="3" y="57"/>
                    <a:pt x="11" y="50"/>
                  </a:cubicBezTo>
                  <a:lnTo>
                    <a:pt x="11" y="54"/>
                  </a:lnTo>
                  <a:lnTo>
                    <a:pt x="11" y="58"/>
                  </a:lnTo>
                  <a:lnTo>
                    <a:pt x="11" y="61"/>
                  </a:lnTo>
                  <a:lnTo>
                    <a:pt x="11" y="76"/>
                  </a:lnTo>
                  <a:lnTo>
                    <a:pt x="11" y="106"/>
                  </a:lnTo>
                  <a:lnTo>
                    <a:pt x="11" y="162"/>
                  </a:lnTo>
                  <a:lnTo>
                    <a:pt x="11" y="278"/>
                  </a:lnTo>
                  <a:lnTo>
                    <a:pt x="11" y="506"/>
                  </a:lnTo>
                  <a:lnTo>
                    <a:pt x="11" y="950"/>
                  </a:lnTo>
                  <a:cubicBezTo>
                    <a:pt x="11" y="1245"/>
                    <a:pt x="11" y="1533"/>
                    <a:pt x="14" y="1809"/>
                  </a:cubicBezTo>
                  <a:cubicBezTo>
                    <a:pt x="14" y="2366"/>
                    <a:pt x="18" y="2885"/>
                    <a:pt x="18" y="3359"/>
                  </a:cubicBezTo>
                  <a:lnTo>
                    <a:pt x="18" y="3397"/>
                  </a:lnTo>
                  <a:lnTo>
                    <a:pt x="56" y="3397"/>
                  </a:lnTo>
                  <a:cubicBezTo>
                    <a:pt x="847" y="3389"/>
                    <a:pt x="1504" y="3382"/>
                    <a:pt x="1975" y="3378"/>
                  </a:cubicBezTo>
                  <a:cubicBezTo>
                    <a:pt x="2195" y="3374"/>
                    <a:pt x="2371" y="3371"/>
                    <a:pt x="2502" y="3366"/>
                  </a:cubicBezTo>
                  <a:cubicBezTo>
                    <a:pt x="2621" y="3366"/>
                    <a:pt x="2685" y="3363"/>
                    <a:pt x="2681" y="3359"/>
                  </a:cubicBezTo>
                  <a:lnTo>
                    <a:pt x="2681" y="3359"/>
                  </a:lnTo>
                  <a:cubicBezTo>
                    <a:pt x="2681" y="3359"/>
                    <a:pt x="2682" y="3359"/>
                    <a:pt x="2682" y="3359"/>
                  </a:cubicBezTo>
                  <a:cubicBezTo>
                    <a:pt x="2685" y="3359"/>
                    <a:pt x="2685" y="3338"/>
                    <a:pt x="2688" y="3304"/>
                  </a:cubicBezTo>
                  <a:cubicBezTo>
                    <a:pt x="2688" y="3254"/>
                    <a:pt x="2688" y="3199"/>
                    <a:pt x="2692" y="3128"/>
                  </a:cubicBezTo>
                  <a:cubicBezTo>
                    <a:pt x="2696" y="2963"/>
                    <a:pt x="2700" y="2735"/>
                    <a:pt x="2704" y="2456"/>
                  </a:cubicBezTo>
                  <a:cubicBezTo>
                    <a:pt x="2707" y="1858"/>
                    <a:pt x="2714" y="1028"/>
                    <a:pt x="2722" y="50"/>
                  </a:cubicBezTo>
                  <a:lnTo>
                    <a:pt x="2726" y="9"/>
                  </a:lnTo>
                  <a:lnTo>
                    <a:pt x="2681" y="9"/>
                  </a:lnTo>
                  <a:cubicBezTo>
                    <a:pt x="1897" y="5"/>
                    <a:pt x="1004" y="5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6999604" y="1251344"/>
              <a:ext cx="60872" cy="196854"/>
            </a:xfrm>
            <a:custGeom>
              <a:rect b="b" l="l" r="r" t="t"/>
              <a:pathLst>
                <a:path extrusionOk="0" h="8240" w="2548">
                  <a:moveTo>
                    <a:pt x="49" y="1"/>
                  </a:moveTo>
                  <a:cubicBezTo>
                    <a:pt x="19" y="30"/>
                    <a:pt x="6" y="44"/>
                    <a:pt x="1" y="49"/>
                  </a:cubicBezTo>
                  <a:lnTo>
                    <a:pt x="1" y="49"/>
                  </a:lnTo>
                  <a:lnTo>
                    <a:pt x="1" y="53"/>
                  </a:lnTo>
                  <a:lnTo>
                    <a:pt x="1" y="56"/>
                  </a:lnTo>
                  <a:lnTo>
                    <a:pt x="1" y="68"/>
                  </a:lnTo>
                  <a:lnTo>
                    <a:pt x="1" y="87"/>
                  </a:lnTo>
                  <a:lnTo>
                    <a:pt x="1" y="123"/>
                  </a:lnTo>
                  <a:lnTo>
                    <a:pt x="1" y="202"/>
                  </a:lnTo>
                  <a:lnTo>
                    <a:pt x="1" y="356"/>
                  </a:lnTo>
                  <a:lnTo>
                    <a:pt x="1" y="661"/>
                  </a:lnTo>
                  <a:lnTo>
                    <a:pt x="1" y="1266"/>
                  </a:lnTo>
                  <a:lnTo>
                    <a:pt x="1" y="2447"/>
                  </a:lnTo>
                  <a:cubicBezTo>
                    <a:pt x="4" y="3216"/>
                    <a:pt x="4" y="3956"/>
                    <a:pt x="4" y="4650"/>
                  </a:cubicBezTo>
                  <a:cubicBezTo>
                    <a:pt x="11" y="6036"/>
                    <a:pt x="15" y="7254"/>
                    <a:pt x="20" y="8210"/>
                  </a:cubicBezTo>
                  <a:lnTo>
                    <a:pt x="20" y="8240"/>
                  </a:lnTo>
                  <a:lnTo>
                    <a:pt x="46" y="8240"/>
                  </a:lnTo>
                  <a:cubicBezTo>
                    <a:pt x="818" y="8233"/>
                    <a:pt x="1435" y="8229"/>
                    <a:pt x="1864" y="8225"/>
                  </a:cubicBezTo>
                  <a:cubicBezTo>
                    <a:pt x="2066" y="8222"/>
                    <a:pt x="2227" y="8217"/>
                    <a:pt x="2342" y="8217"/>
                  </a:cubicBezTo>
                  <a:cubicBezTo>
                    <a:pt x="2391" y="8214"/>
                    <a:pt x="2432" y="8214"/>
                    <a:pt x="2462" y="8214"/>
                  </a:cubicBezTo>
                  <a:cubicBezTo>
                    <a:pt x="2488" y="8214"/>
                    <a:pt x="2503" y="8210"/>
                    <a:pt x="2503" y="8210"/>
                  </a:cubicBezTo>
                  <a:cubicBezTo>
                    <a:pt x="2499" y="8210"/>
                    <a:pt x="2485" y="8210"/>
                    <a:pt x="2458" y="8207"/>
                  </a:cubicBezTo>
                  <a:cubicBezTo>
                    <a:pt x="2425" y="8207"/>
                    <a:pt x="2383" y="8207"/>
                    <a:pt x="2331" y="8203"/>
                  </a:cubicBezTo>
                  <a:cubicBezTo>
                    <a:pt x="2216" y="8203"/>
                    <a:pt x="2051" y="8199"/>
                    <a:pt x="1846" y="8199"/>
                  </a:cubicBezTo>
                  <a:cubicBezTo>
                    <a:pt x="1425" y="8195"/>
                    <a:pt x="827" y="8188"/>
                    <a:pt x="75" y="8181"/>
                  </a:cubicBezTo>
                  <a:lnTo>
                    <a:pt x="75" y="8181"/>
                  </a:lnTo>
                  <a:cubicBezTo>
                    <a:pt x="79" y="7229"/>
                    <a:pt x="82" y="6022"/>
                    <a:pt x="90" y="4650"/>
                  </a:cubicBezTo>
                  <a:cubicBezTo>
                    <a:pt x="90" y="3956"/>
                    <a:pt x="90" y="3216"/>
                    <a:pt x="94" y="2447"/>
                  </a:cubicBezTo>
                  <a:lnTo>
                    <a:pt x="94" y="1266"/>
                  </a:lnTo>
                  <a:lnTo>
                    <a:pt x="94" y="661"/>
                  </a:lnTo>
                  <a:lnTo>
                    <a:pt x="94" y="356"/>
                  </a:lnTo>
                  <a:lnTo>
                    <a:pt x="94" y="202"/>
                  </a:lnTo>
                  <a:lnTo>
                    <a:pt x="94" y="123"/>
                  </a:lnTo>
                  <a:lnTo>
                    <a:pt x="94" y="94"/>
                  </a:lnTo>
                  <a:lnTo>
                    <a:pt x="2458" y="94"/>
                  </a:lnTo>
                  <a:cubicBezTo>
                    <a:pt x="2466" y="2406"/>
                    <a:pt x="2473" y="4425"/>
                    <a:pt x="2477" y="5872"/>
                  </a:cubicBezTo>
                  <a:cubicBezTo>
                    <a:pt x="2485" y="6597"/>
                    <a:pt x="2488" y="7176"/>
                    <a:pt x="2492" y="7583"/>
                  </a:cubicBezTo>
                  <a:cubicBezTo>
                    <a:pt x="2492" y="7781"/>
                    <a:pt x="2495" y="7934"/>
                    <a:pt x="2495" y="8046"/>
                  </a:cubicBezTo>
                  <a:cubicBezTo>
                    <a:pt x="2495" y="8094"/>
                    <a:pt x="2499" y="8136"/>
                    <a:pt x="2499" y="8169"/>
                  </a:cubicBezTo>
                  <a:cubicBezTo>
                    <a:pt x="2499" y="8195"/>
                    <a:pt x="2499" y="8210"/>
                    <a:pt x="2503" y="8210"/>
                  </a:cubicBezTo>
                  <a:lnTo>
                    <a:pt x="2503" y="8172"/>
                  </a:lnTo>
                  <a:cubicBezTo>
                    <a:pt x="2507" y="8143"/>
                    <a:pt x="2507" y="8105"/>
                    <a:pt x="2507" y="8057"/>
                  </a:cubicBezTo>
                  <a:cubicBezTo>
                    <a:pt x="2511" y="7948"/>
                    <a:pt x="2511" y="7796"/>
                    <a:pt x="2514" y="7605"/>
                  </a:cubicBezTo>
                  <a:cubicBezTo>
                    <a:pt x="2518" y="7202"/>
                    <a:pt x="2521" y="6623"/>
                    <a:pt x="2525" y="5902"/>
                  </a:cubicBezTo>
                  <a:cubicBezTo>
                    <a:pt x="2533" y="4438"/>
                    <a:pt x="2537" y="2395"/>
                    <a:pt x="2547" y="49"/>
                  </a:cubicBezTo>
                  <a:lnTo>
                    <a:pt x="2547" y="4"/>
                  </a:lnTo>
                  <a:lnTo>
                    <a:pt x="2503" y="4"/>
                  </a:lnTo>
                  <a:cubicBezTo>
                    <a:pt x="1723" y="1"/>
                    <a:pt x="897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7084207" y="1328156"/>
              <a:ext cx="61588" cy="120167"/>
            </a:xfrm>
            <a:custGeom>
              <a:rect b="b" l="l" r="r" t="t"/>
              <a:pathLst>
                <a:path extrusionOk="0" h="5030" w="2578">
                  <a:moveTo>
                    <a:pt x="57" y="0"/>
                  </a:moveTo>
                  <a:cubicBezTo>
                    <a:pt x="57" y="0"/>
                    <a:pt x="57" y="1"/>
                    <a:pt x="56" y="1"/>
                  </a:cubicBezTo>
                  <a:lnTo>
                    <a:pt x="56" y="1"/>
                  </a:lnTo>
                  <a:cubicBezTo>
                    <a:pt x="57" y="1"/>
                    <a:pt x="57" y="0"/>
                    <a:pt x="57" y="0"/>
                  </a:cubicBezTo>
                  <a:close/>
                  <a:moveTo>
                    <a:pt x="57" y="94"/>
                  </a:moveTo>
                  <a:cubicBezTo>
                    <a:pt x="56" y="95"/>
                    <a:pt x="55" y="95"/>
                    <a:pt x="55" y="95"/>
                  </a:cubicBezTo>
                  <a:cubicBezTo>
                    <a:pt x="55" y="95"/>
                    <a:pt x="56" y="95"/>
                    <a:pt x="56" y="94"/>
                  </a:cubicBezTo>
                  <a:cubicBezTo>
                    <a:pt x="56" y="94"/>
                    <a:pt x="56" y="94"/>
                    <a:pt x="57" y="94"/>
                  </a:cubicBezTo>
                  <a:close/>
                  <a:moveTo>
                    <a:pt x="2492" y="91"/>
                  </a:moveTo>
                  <a:lnTo>
                    <a:pt x="2492" y="91"/>
                  </a:lnTo>
                  <a:cubicBezTo>
                    <a:pt x="2499" y="1504"/>
                    <a:pt x="2507" y="2718"/>
                    <a:pt x="2511" y="3590"/>
                  </a:cubicBezTo>
                  <a:cubicBezTo>
                    <a:pt x="2518" y="4024"/>
                    <a:pt x="2521" y="4371"/>
                    <a:pt x="2521" y="4618"/>
                  </a:cubicBezTo>
                  <a:cubicBezTo>
                    <a:pt x="2525" y="4733"/>
                    <a:pt x="2529" y="4827"/>
                    <a:pt x="2529" y="4898"/>
                  </a:cubicBezTo>
                  <a:cubicBezTo>
                    <a:pt x="2529" y="4962"/>
                    <a:pt x="2533" y="4995"/>
                    <a:pt x="2533" y="4995"/>
                  </a:cubicBezTo>
                  <a:cubicBezTo>
                    <a:pt x="2533" y="4995"/>
                    <a:pt x="2518" y="4992"/>
                    <a:pt x="2488" y="4992"/>
                  </a:cubicBezTo>
                  <a:cubicBezTo>
                    <a:pt x="2451" y="4992"/>
                    <a:pt x="2409" y="4992"/>
                    <a:pt x="2354" y="4988"/>
                  </a:cubicBezTo>
                  <a:cubicBezTo>
                    <a:pt x="2234" y="4988"/>
                    <a:pt x="2066" y="4984"/>
                    <a:pt x="1857" y="4980"/>
                  </a:cubicBezTo>
                  <a:cubicBezTo>
                    <a:pt x="1430" y="4976"/>
                    <a:pt x="829" y="4969"/>
                    <a:pt x="90" y="4962"/>
                  </a:cubicBezTo>
                  <a:lnTo>
                    <a:pt x="90" y="4962"/>
                  </a:lnTo>
                  <a:cubicBezTo>
                    <a:pt x="94" y="4320"/>
                    <a:pt x="97" y="3573"/>
                    <a:pt x="101" y="2750"/>
                  </a:cubicBezTo>
                  <a:lnTo>
                    <a:pt x="101" y="1443"/>
                  </a:lnTo>
                  <a:lnTo>
                    <a:pt x="101" y="756"/>
                  </a:lnTo>
                  <a:cubicBezTo>
                    <a:pt x="105" y="640"/>
                    <a:pt x="105" y="520"/>
                    <a:pt x="105" y="405"/>
                  </a:cubicBezTo>
                  <a:lnTo>
                    <a:pt x="105" y="225"/>
                  </a:lnTo>
                  <a:lnTo>
                    <a:pt x="105" y="136"/>
                  </a:lnTo>
                  <a:lnTo>
                    <a:pt x="105" y="94"/>
                  </a:lnTo>
                  <a:lnTo>
                    <a:pt x="105" y="94"/>
                  </a:lnTo>
                  <a:cubicBezTo>
                    <a:pt x="946" y="94"/>
                    <a:pt x="1752" y="91"/>
                    <a:pt x="2492" y="91"/>
                  </a:cubicBezTo>
                  <a:close/>
                  <a:moveTo>
                    <a:pt x="56" y="1"/>
                  </a:moveTo>
                  <a:cubicBezTo>
                    <a:pt x="50" y="8"/>
                    <a:pt x="1" y="60"/>
                    <a:pt x="1" y="60"/>
                  </a:cubicBezTo>
                  <a:cubicBezTo>
                    <a:pt x="1" y="60"/>
                    <a:pt x="4" y="57"/>
                    <a:pt x="11" y="50"/>
                  </a:cubicBezTo>
                  <a:lnTo>
                    <a:pt x="11" y="54"/>
                  </a:lnTo>
                  <a:lnTo>
                    <a:pt x="11" y="58"/>
                  </a:lnTo>
                  <a:lnTo>
                    <a:pt x="11" y="68"/>
                  </a:lnTo>
                  <a:lnTo>
                    <a:pt x="11" y="91"/>
                  </a:lnTo>
                  <a:lnTo>
                    <a:pt x="11" y="136"/>
                  </a:lnTo>
                  <a:lnTo>
                    <a:pt x="11" y="225"/>
                  </a:lnTo>
                  <a:lnTo>
                    <a:pt x="11" y="405"/>
                  </a:lnTo>
                  <a:lnTo>
                    <a:pt x="11" y="756"/>
                  </a:lnTo>
                  <a:lnTo>
                    <a:pt x="11" y="1443"/>
                  </a:lnTo>
                  <a:cubicBezTo>
                    <a:pt x="11" y="1895"/>
                    <a:pt x="11" y="2332"/>
                    <a:pt x="15" y="2750"/>
                  </a:cubicBezTo>
                  <a:cubicBezTo>
                    <a:pt x="19" y="3587"/>
                    <a:pt x="19" y="4345"/>
                    <a:pt x="23" y="4995"/>
                  </a:cubicBezTo>
                  <a:lnTo>
                    <a:pt x="23" y="5029"/>
                  </a:lnTo>
                  <a:lnTo>
                    <a:pt x="56" y="5029"/>
                  </a:lnTo>
                  <a:cubicBezTo>
                    <a:pt x="818" y="5021"/>
                    <a:pt x="1438" y="5018"/>
                    <a:pt x="1879" y="5010"/>
                  </a:cubicBezTo>
                  <a:cubicBezTo>
                    <a:pt x="2085" y="5007"/>
                    <a:pt x="2249" y="5007"/>
                    <a:pt x="2368" y="5002"/>
                  </a:cubicBezTo>
                  <a:cubicBezTo>
                    <a:pt x="2480" y="4999"/>
                    <a:pt x="2537" y="4999"/>
                    <a:pt x="2533" y="4995"/>
                  </a:cubicBezTo>
                  <a:lnTo>
                    <a:pt x="2533" y="4995"/>
                  </a:lnTo>
                  <a:cubicBezTo>
                    <a:pt x="2533" y="4995"/>
                    <a:pt x="2533" y="4995"/>
                    <a:pt x="2533" y="4995"/>
                  </a:cubicBezTo>
                  <a:cubicBezTo>
                    <a:pt x="2537" y="4995"/>
                    <a:pt x="2537" y="4963"/>
                    <a:pt x="2540" y="4905"/>
                  </a:cubicBezTo>
                  <a:cubicBezTo>
                    <a:pt x="2540" y="4838"/>
                    <a:pt x="2544" y="4749"/>
                    <a:pt x="2544" y="4637"/>
                  </a:cubicBezTo>
                  <a:cubicBezTo>
                    <a:pt x="2547" y="4394"/>
                    <a:pt x="2552" y="4050"/>
                    <a:pt x="2555" y="3621"/>
                  </a:cubicBezTo>
                  <a:cubicBezTo>
                    <a:pt x="2563" y="2732"/>
                    <a:pt x="2570" y="1492"/>
                    <a:pt x="2578" y="50"/>
                  </a:cubicBezTo>
                  <a:lnTo>
                    <a:pt x="2578" y="5"/>
                  </a:lnTo>
                  <a:lnTo>
                    <a:pt x="2533" y="5"/>
                  </a:lnTo>
                  <a:cubicBezTo>
                    <a:pt x="1767" y="5"/>
                    <a:pt x="930" y="1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7168904" y="1277505"/>
              <a:ext cx="63977" cy="170814"/>
            </a:xfrm>
            <a:custGeom>
              <a:rect b="b" l="l" r="r" t="t"/>
              <a:pathLst>
                <a:path extrusionOk="0" h="7150" w="2678">
                  <a:moveTo>
                    <a:pt x="100" y="43"/>
                  </a:moveTo>
                  <a:cubicBezTo>
                    <a:pt x="100" y="43"/>
                    <a:pt x="99" y="45"/>
                    <a:pt x="93" y="51"/>
                  </a:cubicBezTo>
                  <a:lnTo>
                    <a:pt x="93" y="51"/>
                  </a:lnTo>
                  <a:cubicBezTo>
                    <a:pt x="95" y="48"/>
                    <a:pt x="100" y="43"/>
                    <a:pt x="100" y="43"/>
                  </a:cubicBezTo>
                  <a:close/>
                  <a:moveTo>
                    <a:pt x="52" y="0"/>
                  </a:moveTo>
                  <a:cubicBezTo>
                    <a:pt x="10" y="41"/>
                    <a:pt x="1" y="50"/>
                    <a:pt x="1" y="50"/>
                  </a:cubicBezTo>
                  <a:cubicBezTo>
                    <a:pt x="1" y="50"/>
                    <a:pt x="8" y="43"/>
                    <a:pt x="9" y="43"/>
                  </a:cubicBezTo>
                  <a:lnTo>
                    <a:pt x="9" y="43"/>
                  </a:lnTo>
                  <a:cubicBezTo>
                    <a:pt x="9" y="43"/>
                    <a:pt x="7" y="45"/>
                    <a:pt x="4" y="49"/>
                  </a:cubicBezTo>
                  <a:lnTo>
                    <a:pt x="4" y="52"/>
                  </a:lnTo>
                  <a:lnTo>
                    <a:pt x="4" y="59"/>
                  </a:lnTo>
                  <a:lnTo>
                    <a:pt x="4" y="78"/>
                  </a:lnTo>
                  <a:lnTo>
                    <a:pt x="4" y="112"/>
                  </a:lnTo>
                  <a:lnTo>
                    <a:pt x="4" y="175"/>
                  </a:lnTo>
                  <a:lnTo>
                    <a:pt x="4" y="306"/>
                  </a:lnTo>
                  <a:lnTo>
                    <a:pt x="4" y="568"/>
                  </a:lnTo>
                  <a:lnTo>
                    <a:pt x="4" y="1083"/>
                  </a:lnTo>
                  <a:lnTo>
                    <a:pt x="4" y="2088"/>
                  </a:lnTo>
                  <a:cubicBezTo>
                    <a:pt x="7" y="2745"/>
                    <a:pt x="7" y="3380"/>
                    <a:pt x="7" y="3978"/>
                  </a:cubicBezTo>
                  <a:cubicBezTo>
                    <a:pt x="11" y="5177"/>
                    <a:pt x="15" y="6241"/>
                    <a:pt x="19" y="7115"/>
                  </a:cubicBezTo>
                  <a:lnTo>
                    <a:pt x="19" y="7149"/>
                  </a:lnTo>
                  <a:lnTo>
                    <a:pt x="48" y="7145"/>
                  </a:lnTo>
                  <a:cubicBezTo>
                    <a:pt x="855" y="7141"/>
                    <a:pt x="1502" y="7134"/>
                    <a:pt x="1957" y="7130"/>
                  </a:cubicBezTo>
                  <a:cubicBezTo>
                    <a:pt x="2170" y="7127"/>
                    <a:pt x="2342" y="7122"/>
                    <a:pt x="2462" y="7122"/>
                  </a:cubicBezTo>
                  <a:cubicBezTo>
                    <a:pt x="2514" y="7119"/>
                    <a:pt x="2558" y="7119"/>
                    <a:pt x="2593" y="7119"/>
                  </a:cubicBezTo>
                  <a:cubicBezTo>
                    <a:pt x="2622" y="7119"/>
                    <a:pt x="2633" y="7115"/>
                    <a:pt x="2633" y="7115"/>
                  </a:cubicBezTo>
                  <a:cubicBezTo>
                    <a:pt x="2633" y="7115"/>
                    <a:pt x="2615" y="7115"/>
                    <a:pt x="2584" y="7112"/>
                  </a:cubicBezTo>
                  <a:cubicBezTo>
                    <a:pt x="2551" y="7112"/>
                    <a:pt x="2506" y="7112"/>
                    <a:pt x="2450" y="7108"/>
                  </a:cubicBezTo>
                  <a:cubicBezTo>
                    <a:pt x="2327" y="7108"/>
                    <a:pt x="2155" y="7104"/>
                    <a:pt x="1938" y="7100"/>
                  </a:cubicBezTo>
                  <a:cubicBezTo>
                    <a:pt x="1493" y="7096"/>
                    <a:pt x="866" y="7093"/>
                    <a:pt x="83" y="7086"/>
                  </a:cubicBezTo>
                  <a:lnTo>
                    <a:pt x="83" y="7086"/>
                  </a:lnTo>
                  <a:cubicBezTo>
                    <a:pt x="86" y="6217"/>
                    <a:pt x="90" y="5164"/>
                    <a:pt x="93" y="3978"/>
                  </a:cubicBezTo>
                  <a:cubicBezTo>
                    <a:pt x="93" y="3380"/>
                    <a:pt x="93" y="2745"/>
                    <a:pt x="97" y="2088"/>
                  </a:cubicBezTo>
                  <a:lnTo>
                    <a:pt x="97" y="1083"/>
                  </a:lnTo>
                  <a:lnTo>
                    <a:pt x="97" y="568"/>
                  </a:lnTo>
                  <a:lnTo>
                    <a:pt x="97" y="306"/>
                  </a:lnTo>
                  <a:lnTo>
                    <a:pt x="97" y="175"/>
                  </a:lnTo>
                  <a:lnTo>
                    <a:pt x="97" y="112"/>
                  </a:lnTo>
                  <a:lnTo>
                    <a:pt x="97" y="93"/>
                  </a:lnTo>
                  <a:lnTo>
                    <a:pt x="97" y="93"/>
                  </a:lnTo>
                  <a:cubicBezTo>
                    <a:pt x="964" y="90"/>
                    <a:pt x="1804" y="90"/>
                    <a:pt x="2588" y="90"/>
                  </a:cubicBezTo>
                  <a:lnTo>
                    <a:pt x="2588" y="90"/>
                  </a:lnTo>
                  <a:cubicBezTo>
                    <a:pt x="2596" y="2102"/>
                    <a:pt x="2603" y="3845"/>
                    <a:pt x="2610" y="5098"/>
                  </a:cubicBezTo>
                  <a:cubicBezTo>
                    <a:pt x="2615" y="5722"/>
                    <a:pt x="2619" y="6222"/>
                    <a:pt x="2622" y="6574"/>
                  </a:cubicBezTo>
                  <a:cubicBezTo>
                    <a:pt x="2626" y="6746"/>
                    <a:pt x="2626" y="6876"/>
                    <a:pt x="2629" y="6973"/>
                  </a:cubicBezTo>
                  <a:lnTo>
                    <a:pt x="2629" y="7077"/>
                  </a:lnTo>
                  <a:cubicBezTo>
                    <a:pt x="2633" y="7100"/>
                    <a:pt x="2633" y="7115"/>
                    <a:pt x="2633" y="7115"/>
                  </a:cubicBezTo>
                  <a:cubicBezTo>
                    <a:pt x="2633" y="7115"/>
                    <a:pt x="2633" y="7115"/>
                    <a:pt x="2633" y="7115"/>
                  </a:cubicBezTo>
                  <a:cubicBezTo>
                    <a:pt x="2637" y="7115"/>
                    <a:pt x="2637" y="7071"/>
                    <a:pt x="2641" y="6984"/>
                  </a:cubicBezTo>
                  <a:cubicBezTo>
                    <a:pt x="2641" y="6891"/>
                    <a:pt x="2641" y="6760"/>
                    <a:pt x="2645" y="6596"/>
                  </a:cubicBezTo>
                  <a:cubicBezTo>
                    <a:pt x="2648" y="6245"/>
                    <a:pt x="2652" y="5748"/>
                    <a:pt x="2655" y="5128"/>
                  </a:cubicBezTo>
                  <a:cubicBezTo>
                    <a:pt x="2663" y="3862"/>
                    <a:pt x="2671" y="2092"/>
                    <a:pt x="2678" y="45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5908305" y="2053176"/>
              <a:ext cx="501929" cy="466309"/>
            </a:xfrm>
            <a:custGeom>
              <a:rect b="b" l="l" r="r" t="t"/>
              <a:pathLst>
                <a:path extrusionOk="0" h="19519" w="21010">
                  <a:moveTo>
                    <a:pt x="10568" y="1"/>
                  </a:moveTo>
                  <a:cubicBezTo>
                    <a:pt x="8786" y="1"/>
                    <a:pt x="6948" y="476"/>
                    <a:pt x="5337" y="1430"/>
                  </a:cubicBezTo>
                  <a:cubicBezTo>
                    <a:pt x="3507" y="2498"/>
                    <a:pt x="2062" y="4104"/>
                    <a:pt x="1188" y="5905"/>
                  </a:cubicBezTo>
                  <a:cubicBezTo>
                    <a:pt x="302" y="7709"/>
                    <a:pt x="0" y="9696"/>
                    <a:pt x="205" y="11530"/>
                  </a:cubicBezTo>
                  <a:cubicBezTo>
                    <a:pt x="395" y="13375"/>
                    <a:pt x="1083" y="15056"/>
                    <a:pt x="2031" y="16412"/>
                  </a:cubicBezTo>
                  <a:cubicBezTo>
                    <a:pt x="2973" y="17779"/>
                    <a:pt x="4194" y="18791"/>
                    <a:pt x="5423" y="19500"/>
                  </a:cubicBezTo>
                  <a:lnTo>
                    <a:pt x="5453" y="19519"/>
                  </a:lnTo>
                  <a:lnTo>
                    <a:pt x="5468" y="19489"/>
                  </a:lnTo>
                  <a:cubicBezTo>
                    <a:pt x="7048" y="16703"/>
                    <a:pt x="8325" y="14443"/>
                    <a:pt x="9211" y="12878"/>
                  </a:cubicBezTo>
                  <a:cubicBezTo>
                    <a:pt x="9651" y="12097"/>
                    <a:pt x="9991" y="11489"/>
                    <a:pt x="10227" y="11074"/>
                  </a:cubicBezTo>
                  <a:cubicBezTo>
                    <a:pt x="10339" y="10868"/>
                    <a:pt x="10428" y="10712"/>
                    <a:pt x="10488" y="10603"/>
                  </a:cubicBezTo>
                  <a:cubicBezTo>
                    <a:pt x="10547" y="10496"/>
                    <a:pt x="10578" y="10439"/>
                    <a:pt x="10578" y="10439"/>
                  </a:cubicBezTo>
                  <a:lnTo>
                    <a:pt x="10578" y="10439"/>
                  </a:lnTo>
                  <a:cubicBezTo>
                    <a:pt x="10578" y="10439"/>
                    <a:pt x="10544" y="10488"/>
                    <a:pt x="10484" y="10592"/>
                  </a:cubicBezTo>
                  <a:cubicBezTo>
                    <a:pt x="10421" y="10701"/>
                    <a:pt x="10331" y="10854"/>
                    <a:pt x="10215" y="11056"/>
                  </a:cubicBezTo>
                  <a:cubicBezTo>
                    <a:pt x="9980" y="11470"/>
                    <a:pt x="9632" y="12071"/>
                    <a:pt x="9184" y="12849"/>
                  </a:cubicBezTo>
                  <a:cubicBezTo>
                    <a:pt x="8295" y="14407"/>
                    <a:pt x="7012" y="16653"/>
                    <a:pt x="5425" y="19426"/>
                  </a:cubicBezTo>
                  <a:lnTo>
                    <a:pt x="5425" y="19426"/>
                  </a:lnTo>
                  <a:cubicBezTo>
                    <a:pt x="4218" y="18717"/>
                    <a:pt x="3017" y="17711"/>
                    <a:pt x="2095" y="16367"/>
                  </a:cubicBezTo>
                  <a:cubicBezTo>
                    <a:pt x="1154" y="15018"/>
                    <a:pt x="478" y="13349"/>
                    <a:pt x="287" y="11522"/>
                  </a:cubicBezTo>
                  <a:cubicBezTo>
                    <a:pt x="90" y="9703"/>
                    <a:pt x="392" y="7731"/>
                    <a:pt x="1269" y="5946"/>
                  </a:cubicBezTo>
                  <a:cubicBezTo>
                    <a:pt x="2136" y="4160"/>
                    <a:pt x="3567" y="2569"/>
                    <a:pt x="5382" y="1509"/>
                  </a:cubicBezTo>
                  <a:cubicBezTo>
                    <a:pt x="6986" y="563"/>
                    <a:pt x="8809" y="91"/>
                    <a:pt x="10580" y="91"/>
                  </a:cubicBezTo>
                  <a:cubicBezTo>
                    <a:pt x="10809" y="91"/>
                    <a:pt x="11038" y="99"/>
                    <a:pt x="11265" y="115"/>
                  </a:cubicBezTo>
                  <a:cubicBezTo>
                    <a:pt x="11758" y="142"/>
                    <a:pt x="12247" y="223"/>
                    <a:pt x="12725" y="317"/>
                  </a:cubicBezTo>
                  <a:cubicBezTo>
                    <a:pt x="13200" y="418"/>
                    <a:pt x="13663" y="559"/>
                    <a:pt x="14114" y="720"/>
                  </a:cubicBezTo>
                  <a:cubicBezTo>
                    <a:pt x="15011" y="1056"/>
                    <a:pt x="15848" y="1501"/>
                    <a:pt x="16591" y="2039"/>
                  </a:cubicBezTo>
                  <a:cubicBezTo>
                    <a:pt x="17338" y="2569"/>
                    <a:pt x="17984" y="3197"/>
                    <a:pt x="18548" y="3862"/>
                  </a:cubicBezTo>
                  <a:cubicBezTo>
                    <a:pt x="19101" y="4538"/>
                    <a:pt x="19560" y="5255"/>
                    <a:pt x="19919" y="5995"/>
                  </a:cubicBezTo>
                  <a:cubicBezTo>
                    <a:pt x="20623" y="7469"/>
                    <a:pt x="20934" y="9000"/>
                    <a:pt x="20935" y="10406"/>
                  </a:cubicBezTo>
                  <a:lnTo>
                    <a:pt x="20935" y="10406"/>
                  </a:lnTo>
                  <a:cubicBezTo>
                    <a:pt x="17742" y="10409"/>
                    <a:pt x="15154" y="10417"/>
                    <a:pt x="13360" y="10420"/>
                  </a:cubicBezTo>
                  <a:cubicBezTo>
                    <a:pt x="12464" y="10424"/>
                    <a:pt x="11769" y="10428"/>
                    <a:pt x="11295" y="10428"/>
                  </a:cubicBezTo>
                  <a:cubicBezTo>
                    <a:pt x="11059" y="10432"/>
                    <a:pt x="10880" y="10432"/>
                    <a:pt x="10757" y="10435"/>
                  </a:cubicBezTo>
                  <a:cubicBezTo>
                    <a:pt x="10637" y="10435"/>
                    <a:pt x="10578" y="10439"/>
                    <a:pt x="10578" y="10439"/>
                  </a:cubicBezTo>
                  <a:cubicBezTo>
                    <a:pt x="10578" y="10439"/>
                    <a:pt x="10641" y="10439"/>
                    <a:pt x="10764" y="10443"/>
                  </a:cubicBezTo>
                  <a:cubicBezTo>
                    <a:pt x="10887" y="10443"/>
                    <a:pt x="11066" y="10446"/>
                    <a:pt x="11302" y="10446"/>
                  </a:cubicBezTo>
                  <a:cubicBezTo>
                    <a:pt x="11780" y="10451"/>
                    <a:pt x="12478" y="10451"/>
                    <a:pt x="13375" y="10454"/>
                  </a:cubicBezTo>
                  <a:cubicBezTo>
                    <a:pt x="15172" y="10458"/>
                    <a:pt x="17767" y="10465"/>
                    <a:pt x="20968" y="10473"/>
                  </a:cubicBezTo>
                  <a:lnTo>
                    <a:pt x="21006" y="10473"/>
                  </a:lnTo>
                  <a:lnTo>
                    <a:pt x="21006" y="10439"/>
                  </a:lnTo>
                  <a:cubicBezTo>
                    <a:pt x="21010" y="9016"/>
                    <a:pt x="20700" y="7458"/>
                    <a:pt x="19986" y="5960"/>
                  </a:cubicBezTo>
                  <a:cubicBezTo>
                    <a:pt x="19627" y="5217"/>
                    <a:pt x="19168" y="4489"/>
                    <a:pt x="18612" y="3809"/>
                  </a:cubicBezTo>
                  <a:cubicBezTo>
                    <a:pt x="18048" y="3140"/>
                    <a:pt x="17394" y="2506"/>
                    <a:pt x="16640" y="1968"/>
                  </a:cubicBezTo>
                  <a:cubicBezTo>
                    <a:pt x="15893" y="1426"/>
                    <a:pt x="15048" y="978"/>
                    <a:pt x="14145" y="638"/>
                  </a:cubicBezTo>
                  <a:cubicBezTo>
                    <a:pt x="13693" y="473"/>
                    <a:pt x="13226" y="332"/>
                    <a:pt x="12744" y="231"/>
                  </a:cubicBezTo>
                  <a:cubicBezTo>
                    <a:pt x="12262" y="134"/>
                    <a:pt x="11769" y="52"/>
                    <a:pt x="11268" y="25"/>
                  </a:cubicBezTo>
                  <a:cubicBezTo>
                    <a:pt x="11036" y="9"/>
                    <a:pt x="10803" y="1"/>
                    <a:pt x="10568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6804788" y="2346830"/>
              <a:ext cx="247644" cy="231207"/>
            </a:xfrm>
            <a:custGeom>
              <a:rect b="b" l="l" r="r" t="t"/>
              <a:pathLst>
                <a:path extrusionOk="0" h="9678" w="10366">
                  <a:moveTo>
                    <a:pt x="5186" y="0"/>
                  </a:moveTo>
                  <a:cubicBezTo>
                    <a:pt x="4941" y="0"/>
                    <a:pt x="4696" y="20"/>
                    <a:pt x="4453" y="57"/>
                  </a:cubicBezTo>
                  <a:cubicBezTo>
                    <a:pt x="1827" y="456"/>
                    <a:pt x="1" y="2944"/>
                    <a:pt x="401" y="5570"/>
                  </a:cubicBezTo>
                  <a:cubicBezTo>
                    <a:pt x="763" y="7949"/>
                    <a:pt x="2849" y="9677"/>
                    <a:pt x="5192" y="9677"/>
                  </a:cubicBezTo>
                  <a:cubicBezTo>
                    <a:pt x="5430" y="9677"/>
                    <a:pt x="5671" y="9659"/>
                    <a:pt x="5914" y="9622"/>
                  </a:cubicBezTo>
                  <a:cubicBezTo>
                    <a:pt x="8539" y="9219"/>
                    <a:pt x="10365" y="6731"/>
                    <a:pt x="9966" y="4109"/>
                  </a:cubicBezTo>
                  <a:lnTo>
                    <a:pt x="9966" y="4109"/>
                  </a:lnTo>
                  <a:lnTo>
                    <a:pt x="5181" y="4838"/>
                  </a:lnTo>
                  <a:lnTo>
                    <a:pt x="5716" y="31"/>
                  </a:lnTo>
                  <a:cubicBezTo>
                    <a:pt x="5539" y="10"/>
                    <a:pt x="5362" y="0"/>
                    <a:pt x="5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6951772" y="2347905"/>
              <a:ext cx="87031" cy="88536"/>
            </a:xfrm>
            <a:custGeom>
              <a:rect b="b" l="l" r="r" t="t"/>
              <a:pathLst>
                <a:path extrusionOk="0" h="3706" w="3643">
                  <a:moveTo>
                    <a:pt x="583" y="1"/>
                  </a:moveTo>
                  <a:lnTo>
                    <a:pt x="0" y="3706"/>
                  </a:lnTo>
                  <a:lnTo>
                    <a:pt x="3642" y="3023"/>
                  </a:lnTo>
                  <a:cubicBezTo>
                    <a:pt x="3642" y="3023"/>
                    <a:pt x="3104" y="946"/>
                    <a:pt x="5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6311486" y="1314346"/>
              <a:ext cx="695486" cy="747781"/>
            </a:xfrm>
            <a:custGeom>
              <a:rect b="b" l="l" r="r" t="t"/>
              <a:pathLst>
                <a:path extrusionOk="0" h="31301" w="29112">
                  <a:moveTo>
                    <a:pt x="15419" y="0"/>
                  </a:moveTo>
                  <a:cubicBezTo>
                    <a:pt x="6921" y="124"/>
                    <a:pt x="0" y="7149"/>
                    <a:pt x="0" y="15647"/>
                  </a:cubicBezTo>
                  <a:cubicBezTo>
                    <a:pt x="0" y="24234"/>
                    <a:pt x="7067" y="31301"/>
                    <a:pt x="15650" y="31301"/>
                  </a:cubicBezTo>
                  <a:cubicBezTo>
                    <a:pt x="21170" y="31301"/>
                    <a:pt x="26299" y="28380"/>
                    <a:pt x="29112" y="23629"/>
                  </a:cubicBezTo>
                  <a:lnTo>
                    <a:pt x="15650" y="15647"/>
                  </a:lnTo>
                  <a:lnTo>
                    <a:pt x="15419" y="0"/>
                  </a:lnTo>
                  <a:close/>
                </a:path>
              </a:pathLst>
            </a:custGeom>
            <a:solidFill>
              <a:srgbClr val="FFB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6337265" y="1374936"/>
              <a:ext cx="187871" cy="177598"/>
            </a:xfrm>
            <a:custGeom>
              <a:rect b="b" l="l" r="r" t="t"/>
              <a:pathLst>
                <a:path extrusionOk="0" h="7434" w="7864">
                  <a:moveTo>
                    <a:pt x="6070" y="1"/>
                  </a:moveTo>
                  <a:cubicBezTo>
                    <a:pt x="6070" y="1"/>
                    <a:pt x="1969" y="2720"/>
                    <a:pt x="1" y="7433"/>
                  </a:cubicBezTo>
                  <a:lnTo>
                    <a:pt x="7863" y="6747"/>
                  </a:lnTo>
                  <a:lnTo>
                    <a:pt x="6070" y="1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7864692" y="2252696"/>
              <a:ext cx="55711" cy="114887"/>
            </a:xfrm>
            <a:custGeom>
              <a:rect b="b" l="l" r="r" t="t"/>
              <a:pathLst>
                <a:path extrusionOk="0" h="4809" w="2332">
                  <a:moveTo>
                    <a:pt x="131" y="0"/>
                  </a:moveTo>
                  <a:lnTo>
                    <a:pt x="0" y="2805"/>
                  </a:lnTo>
                  <a:lnTo>
                    <a:pt x="1495" y="2884"/>
                  </a:lnTo>
                  <a:cubicBezTo>
                    <a:pt x="1495" y="2884"/>
                    <a:pt x="1835" y="4808"/>
                    <a:pt x="2052" y="4808"/>
                  </a:cubicBezTo>
                  <a:cubicBezTo>
                    <a:pt x="2077" y="4808"/>
                    <a:pt x="2101" y="4782"/>
                    <a:pt x="2122" y="4722"/>
                  </a:cubicBezTo>
                  <a:cubicBezTo>
                    <a:pt x="2301" y="4210"/>
                    <a:pt x="2331" y="1046"/>
                    <a:pt x="2324" y="269"/>
                  </a:cubicBezTo>
                  <a:lnTo>
                    <a:pt x="2320" y="9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7899694" y="2254130"/>
              <a:ext cx="19470" cy="24893"/>
            </a:xfrm>
            <a:custGeom>
              <a:rect b="b" l="l" r="r" t="t"/>
              <a:pathLst>
                <a:path extrusionOk="0" h="1042" w="815">
                  <a:moveTo>
                    <a:pt x="33" y="0"/>
                  </a:moveTo>
                  <a:lnTo>
                    <a:pt x="33" y="0"/>
                  </a:lnTo>
                  <a:cubicBezTo>
                    <a:pt x="0" y="235"/>
                    <a:pt x="67" y="471"/>
                    <a:pt x="205" y="665"/>
                  </a:cubicBezTo>
                  <a:cubicBezTo>
                    <a:pt x="336" y="852"/>
                    <a:pt x="534" y="986"/>
                    <a:pt x="754" y="1042"/>
                  </a:cubicBezTo>
                  <a:lnTo>
                    <a:pt x="792" y="37"/>
                  </a:lnTo>
                  <a:lnTo>
                    <a:pt x="814" y="3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78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7906360" y="2254918"/>
              <a:ext cx="14406" cy="112904"/>
            </a:xfrm>
            <a:custGeom>
              <a:rect b="b" l="l" r="r" t="t"/>
              <a:pathLst>
                <a:path extrusionOk="0" h="4726" w="603">
                  <a:moveTo>
                    <a:pt x="576" y="0"/>
                  </a:moveTo>
                  <a:lnTo>
                    <a:pt x="580" y="176"/>
                  </a:lnTo>
                  <a:cubicBezTo>
                    <a:pt x="583" y="590"/>
                    <a:pt x="576" y="1688"/>
                    <a:pt x="542" y="2697"/>
                  </a:cubicBezTo>
                  <a:cubicBezTo>
                    <a:pt x="583" y="1745"/>
                    <a:pt x="602" y="673"/>
                    <a:pt x="576" y="0"/>
                  </a:cubicBezTo>
                  <a:close/>
                  <a:moveTo>
                    <a:pt x="1" y="3967"/>
                  </a:moveTo>
                  <a:cubicBezTo>
                    <a:pt x="1" y="3974"/>
                    <a:pt x="20" y="4057"/>
                    <a:pt x="54" y="4165"/>
                  </a:cubicBezTo>
                  <a:cubicBezTo>
                    <a:pt x="35" y="4102"/>
                    <a:pt x="16" y="4034"/>
                    <a:pt x="1" y="3967"/>
                  </a:cubicBezTo>
                  <a:close/>
                  <a:moveTo>
                    <a:pt x="385" y="4602"/>
                  </a:moveTo>
                  <a:lnTo>
                    <a:pt x="385" y="4602"/>
                  </a:lnTo>
                  <a:cubicBezTo>
                    <a:pt x="382" y="4614"/>
                    <a:pt x="378" y="4621"/>
                    <a:pt x="378" y="4629"/>
                  </a:cubicBezTo>
                  <a:cubicBezTo>
                    <a:pt x="356" y="4688"/>
                    <a:pt x="333" y="4714"/>
                    <a:pt x="307" y="4714"/>
                  </a:cubicBezTo>
                  <a:cubicBezTo>
                    <a:pt x="300" y="4714"/>
                    <a:pt x="289" y="4710"/>
                    <a:pt x="281" y="4707"/>
                  </a:cubicBezTo>
                  <a:lnTo>
                    <a:pt x="281" y="4707"/>
                  </a:lnTo>
                  <a:cubicBezTo>
                    <a:pt x="296" y="4718"/>
                    <a:pt x="307" y="4726"/>
                    <a:pt x="318" y="4726"/>
                  </a:cubicBezTo>
                  <a:cubicBezTo>
                    <a:pt x="330" y="4726"/>
                    <a:pt x="337" y="4722"/>
                    <a:pt x="345" y="4714"/>
                  </a:cubicBezTo>
                  <a:cubicBezTo>
                    <a:pt x="356" y="4707"/>
                    <a:pt x="371" y="4665"/>
                    <a:pt x="385" y="46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7906360" y="2254918"/>
              <a:ext cx="13952" cy="112617"/>
            </a:xfrm>
            <a:custGeom>
              <a:rect b="b" l="l" r="r" t="t"/>
              <a:pathLst>
                <a:path extrusionOk="0" h="4714" w="584">
                  <a:moveTo>
                    <a:pt x="576" y="0"/>
                  </a:moveTo>
                  <a:lnTo>
                    <a:pt x="535" y="4"/>
                  </a:lnTo>
                  <a:lnTo>
                    <a:pt x="505" y="1016"/>
                  </a:lnTo>
                  <a:cubicBezTo>
                    <a:pt x="497" y="1013"/>
                    <a:pt x="487" y="1013"/>
                    <a:pt x="475" y="1009"/>
                  </a:cubicBezTo>
                  <a:lnTo>
                    <a:pt x="371" y="3736"/>
                  </a:lnTo>
                  <a:cubicBezTo>
                    <a:pt x="371" y="3736"/>
                    <a:pt x="16" y="3807"/>
                    <a:pt x="1" y="3967"/>
                  </a:cubicBezTo>
                  <a:cubicBezTo>
                    <a:pt x="16" y="4034"/>
                    <a:pt x="35" y="4102"/>
                    <a:pt x="54" y="4165"/>
                  </a:cubicBezTo>
                  <a:cubicBezTo>
                    <a:pt x="106" y="4360"/>
                    <a:pt x="199" y="4636"/>
                    <a:pt x="281" y="4707"/>
                  </a:cubicBezTo>
                  <a:cubicBezTo>
                    <a:pt x="289" y="4710"/>
                    <a:pt x="300" y="4714"/>
                    <a:pt x="307" y="4714"/>
                  </a:cubicBezTo>
                  <a:cubicBezTo>
                    <a:pt x="333" y="4714"/>
                    <a:pt x="356" y="4688"/>
                    <a:pt x="378" y="4629"/>
                  </a:cubicBezTo>
                  <a:cubicBezTo>
                    <a:pt x="378" y="4621"/>
                    <a:pt x="382" y="4614"/>
                    <a:pt x="385" y="4602"/>
                  </a:cubicBezTo>
                  <a:cubicBezTo>
                    <a:pt x="445" y="4322"/>
                    <a:pt x="505" y="3560"/>
                    <a:pt x="542" y="2697"/>
                  </a:cubicBezTo>
                  <a:cubicBezTo>
                    <a:pt x="576" y="1688"/>
                    <a:pt x="583" y="590"/>
                    <a:pt x="580" y="176"/>
                  </a:cubicBezTo>
                  <a:lnTo>
                    <a:pt x="576" y="0"/>
                  </a:lnTo>
                  <a:close/>
                </a:path>
              </a:pathLst>
            </a:custGeom>
            <a:solidFill>
              <a:srgbClr val="E78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7917685" y="2255014"/>
              <a:ext cx="1481" cy="24201"/>
            </a:xfrm>
            <a:custGeom>
              <a:rect b="b" l="l" r="r" t="t"/>
              <a:pathLst>
                <a:path extrusionOk="0" h="1013" w="62">
                  <a:moveTo>
                    <a:pt x="39" y="0"/>
                  </a:moveTo>
                  <a:lnTo>
                    <a:pt x="1" y="1005"/>
                  </a:lnTo>
                  <a:cubicBezTo>
                    <a:pt x="13" y="1009"/>
                    <a:pt x="23" y="1009"/>
                    <a:pt x="31" y="1012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7913408" y="2253939"/>
              <a:ext cx="5375" cy="113597"/>
            </a:xfrm>
            <a:custGeom>
              <a:rect b="b" l="l" r="r" t="t"/>
              <a:pathLst>
                <a:path extrusionOk="0" h="4755" w="225">
                  <a:moveTo>
                    <a:pt x="218" y="0"/>
                  </a:moveTo>
                  <a:cubicBezTo>
                    <a:pt x="218" y="0"/>
                    <a:pt x="218" y="15"/>
                    <a:pt x="214" y="49"/>
                  </a:cubicBezTo>
                  <a:cubicBezTo>
                    <a:pt x="214" y="90"/>
                    <a:pt x="210" y="135"/>
                    <a:pt x="210" y="188"/>
                  </a:cubicBezTo>
                  <a:cubicBezTo>
                    <a:pt x="207" y="326"/>
                    <a:pt x="202" y="497"/>
                    <a:pt x="199" y="699"/>
                  </a:cubicBezTo>
                  <a:cubicBezTo>
                    <a:pt x="188" y="1129"/>
                    <a:pt x="169" y="1722"/>
                    <a:pt x="140" y="2379"/>
                  </a:cubicBezTo>
                  <a:cubicBezTo>
                    <a:pt x="109" y="3037"/>
                    <a:pt x="72" y="3631"/>
                    <a:pt x="46" y="4060"/>
                  </a:cubicBezTo>
                  <a:cubicBezTo>
                    <a:pt x="31" y="4262"/>
                    <a:pt x="20" y="4430"/>
                    <a:pt x="12" y="4568"/>
                  </a:cubicBezTo>
                  <a:cubicBezTo>
                    <a:pt x="9" y="4620"/>
                    <a:pt x="5" y="4665"/>
                    <a:pt x="1" y="4706"/>
                  </a:cubicBezTo>
                  <a:lnTo>
                    <a:pt x="1" y="4755"/>
                  </a:lnTo>
                  <a:cubicBezTo>
                    <a:pt x="5" y="4755"/>
                    <a:pt x="5" y="4741"/>
                    <a:pt x="9" y="4706"/>
                  </a:cubicBezTo>
                  <a:cubicBezTo>
                    <a:pt x="12" y="4665"/>
                    <a:pt x="20" y="4620"/>
                    <a:pt x="23" y="4568"/>
                  </a:cubicBezTo>
                  <a:cubicBezTo>
                    <a:pt x="35" y="4430"/>
                    <a:pt x="50" y="4262"/>
                    <a:pt x="68" y="4060"/>
                  </a:cubicBezTo>
                  <a:cubicBezTo>
                    <a:pt x="102" y="3631"/>
                    <a:pt x="143" y="3037"/>
                    <a:pt x="173" y="2379"/>
                  </a:cubicBezTo>
                  <a:cubicBezTo>
                    <a:pt x="202" y="1722"/>
                    <a:pt x="218" y="1129"/>
                    <a:pt x="221" y="699"/>
                  </a:cubicBezTo>
                  <a:cubicBezTo>
                    <a:pt x="221" y="497"/>
                    <a:pt x="221" y="326"/>
                    <a:pt x="225" y="188"/>
                  </a:cubicBezTo>
                  <a:cubicBezTo>
                    <a:pt x="221" y="135"/>
                    <a:pt x="221" y="90"/>
                    <a:pt x="221" y="49"/>
                  </a:cubicBezTo>
                  <a:cubicBezTo>
                    <a:pt x="221" y="15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7905285" y="2344059"/>
              <a:ext cx="11061" cy="6116"/>
            </a:xfrm>
            <a:custGeom>
              <a:rect b="b" l="l" r="r" t="t"/>
              <a:pathLst>
                <a:path extrusionOk="0" h="256" w="463">
                  <a:moveTo>
                    <a:pt x="418" y="0"/>
                  </a:moveTo>
                  <a:cubicBezTo>
                    <a:pt x="369" y="0"/>
                    <a:pt x="284" y="13"/>
                    <a:pt x="195" y="60"/>
                  </a:cubicBezTo>
                  <a:cubicBezTo>
                    <a:pt x="61" y="136"/>
                    <a:pt x="1" y="255"/>
                    <a:pt x="9" y="255"/>
                  </a:cubicBezTo>
                  <a:cubicBezTo>
                    <a:pt x="9" y="255"/>
                    <a:pt x="10" y="255"/>
                    <a:pt x="10" y="255"/>
                  </a:cubicBezTo>
                  <a:cubicBezTo>
                    <a:pt x="24" y="255"/>
                    <a:pt x="91" y="159"/>
                    <a:pt x="214" y="91"/>
                  </a:cubicBezTo>
                  <a:cubicBezTo>
                    <a:pt x="341" y="19"/>
                    <a:pt x="461" y="16"/>
                    <a:pt x="461" y="8"/>
                  </a:cubicBezTo>
                  <a:cubicBezTo>
                    <a:pt x="462" y="4"/>
                    <a:pt x="446" y="0"/>
                    <a:pt x="4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7901295" y="2323966"/>
              <a:ext cx="5996" cy="3392"/>
            </a:xfrm>
            <a:custGeom>
              <a:rect b="b" l="l" r="r" t="t"/>
              <a:pathLst>
                <a:path extrusionOk="0" h="142" w="251">
                  <a:moveTo>
                    <a:pt x="243" y="0"/>
                  </a:moveTo>
                  <a:cubicBezTo>
                    <a:pt x="228" y="0"/>
                    <a:pt x="175" y="22"/>
                    <a:pt x="120" y="58"/>
                  </a:cubicBezTo>
                  <a:cubicBezTo>
                    <a:pt x="52" y="95"/>
                    <a:pt x="0" y="132"/>
                    <a:pt x="7" y="140"/>
                  </a:cubicBezTo>
                  <a:cubicBezTo>
                    <a:pt x="8" y="141"/>
                    <a:pt x="9" y="141"/>
                    <a:pt x="12" y="141"/>
                  </a:cubicBezTo>
                  <a:cubicBezTo>
                    <a:pt x="27" y="141"/>
                    <a:pt x="77" y="120"/>
                    <a:pt x="135" y="84"/>
                  </a:cubicBezTo>
                  <a:cubicBezTo>
                    <a:pt x="202" y="46"/>
                    <a:pt x="250" y="9"/>
                    <a:pt x="247" y="1"/>
                  </a:cubicBezTo>
                  <a:cubicBezTo>
                    <a:pt x="246" y="1"/>
                    <a:pt x="245" y="0"/>
                    <a:pt x="2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7900483" y="2318423"/>
              <a:ext cx="4205" cy="4085"/>
            </a:xfrm>
            <a:custGeom>
              <a:rect b="b" l="l" r="r" t="t"/>
              <a:pathLst>
                <a:path extrusionOk="0" h="171" w="176">
                  <a:moveTo>
                    <a:pt x="169" y="1"/>
                  </a:moveTo>
                  <a:cubicBezTo>
                    <a:pt x="157" y="1"/>
                    <a:pt x="119" y="33"/>
                    <a:pt x="76" y="73"/>
                  </a:cubicBezTo>
                  <a:cubicBezTo>
                    <a:pt x="31" y="118"/>
                    <a:pt x="0" y="163"/>
                    <a:pt x="4" y="170"/>
                  </a:cubicBezTo>
                  <a:cubicBezTo>
                    <a:pt x="4" y="170"/>
                    <a:pt x="5" y="170"/>
                    <a:pt x="5" y="170"/>
                  </a:cubicBezTo>
                  <a:cubicBezTo>
                    <a:pt x="17" y="170"/>
                    <a:pt x="59" y="141"/>
                    <a:pt x="102" y="95"/>
                  </a:cubicBezTo>
                  <a:cubicBezTo>
                    <a:pt x="146" y="51"/>
                    <a:pt x="176" y="9"/>
                    <a:pt x="172" y="2"/>
                  </a:cubicBezTo>
                  <a:cubicBezTo>
                    <a:pt x="172" y="1"/>
                    <a:pt x="171" y="1"/>
                    <a:pt x="1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7897807" y="2314719"/>
              <a:ext cx="1003" cy="7071"/>
            </a:xfrm>
            <a:custGeom>
              <a:rect b="b" l="l" r="r" t="t"/>
              <a:pathLst>
                <a:path extrusionOk="0" h="296" w="42">
                  <a:moveTo>
                    <a:pt x="26" y="0"/>
                  </a:moveTo>
                  <a:cubicBezTo>
                    <a:pt x="15" y="0"/>
                    <a:pt x="4" y="68"/>
                    <a:pt x="4" y="146"/>
                  </a:cubicBezTo>
                  <a:cubicBezTo>
                    <a:pt x="0" y="228"/>
                    <a:pt x="4" y="295"/>
                    <a:pt x="15" y="295"/>
                  </a:cubicBezTo>
                  <a:cubicBezTo>
                    <a:pt x="23" y="295"/>
                    <a:pt x="34" y="228"/>
                    <a:pt x="38" y="149"/>
                  </a:cubicBezTo>
                  <a:cubicBezTo>
                    <a:pt x="41" y="68"/>
                    <a:pt x="34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7893793" y="2313358"/>
              <a:ext cx="1266" cy="7979"/>
            </a:xfrm>
            <a:custGeom>
              <a:rect b="b" l="l" r="r" t="t"/>
              <a:pathLst>
                <a:path extrusionOk="0" h="334" w="53">
                  <a:moveTo>
                    <a:pt x="9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" y="1"/>
                    <a:pt x="11" y="76"/>
                    <a:pt x="15" y="166"/>
                  </a:cubicBezTo>
                  <a:cubicBezTo>
                    <a:pt x="19" y="255"/>
                    <a:pt x="8" y="330"/>
                    <a:pt x="19" y="333"/>
                  </a:cubicBezTo>
                  <a:cubicBezTo>
                    <a:pt x="27" y="333"/>
                    <a:pt x="53" y="259"/>
                    <a:pt x="49" y="166"/>
                  </a:cubicBezTo>
                  <a:cubicBezTo>
                    <a:pt x="45" y="7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7893506" y="2326044"/>
              <a:ext cx="8911" cy="12447"/>
            </a:xfrm>
            <a:custGeom>
              <a:rect b="b" l="l" r="r" t="t"/>
              <a:pathLst>
                <a:path extrusionOk="0" h="521" w="373">
                  <a:moveTo>
                    <a:pt x="314" y="47"/>
                  </a:moveTo>
                  <a:cubicBezTo>
                    <a:pt x="310" y="78"/>
                    <a:pt x="303" y="121"/>
                    <a:pt x="292" y="173"/>
                  </a:cubicBezTo>
                  <a:cubicBezTo>
                    <a:pt x="278" y="228"/>
                    <a:pt x="259" y="292"/>
                    <a:pt x="233" y="356"/>
                  </a:cubicBezTo>
                  <a:cubicBezTo>
                    <a:pt x="221" y="389"/>
                    <a:pt x="206" y="426"/>
                    <a:pt x="184" y="456"/>
                  </a:cubicBezTo>
                  <a:cubicBezTo>
                    <a:pt x="173" y="474"/>
                    <a:pt x="157" y="485"/>
                    <a:pt x="142" y="485"/>
                  </a:cubicBezTo>
                  <a:cubicBezTo>
                    <a:pt x="131" y="485"/>
                    <a:pt x="121" y="480"/>
                    <a:pt x="113" y="468"/>
                  </a:cubicBezTo>
                  <a:cubicBezTo>
                    <a:pt x="76" y="404"/>
                    <a:pt x="83" y="314"/>
                    <a:pt x="106" y="251"/>
                  </a:cubicBezTo>
                  <a:cubicBezTo>
                    <a:pt x="128" y="187"/>
                    <a:pt x="173" y="135"/>
                    <a:pt x="214" y="101"/>
                  </a:cubicBezTo>
                  <a:cubicBezTo>
                    <a:pt x="251" y="74"/>
                    <a:pt x="287" y="58"/>
                    <a:pt x="314" y="47"/>
                  </a:cubicBezTo>
                  <a:close/>
                  <a:moveTo>
                    <a:pt x="322" y="0"/>
                  </a:moveTo>
                  <a:cubicBezTo>
                    <a:pt x="321" y="0"/>
                    <a:pt x="319" y="12"/>
                    <a:pt x="316" y="32"/>
                  </a:cubicBezTo>
                  <a:lnTo>
                    <a:pt x="316" y="32"/>
                  </a:lnTo>
                  <a:cubicBezTo>
                    <a:pt x="286" y="40"/>
                    <a:pt x="244" y="51"/>
                    <a:pt x="199" y="83"/>
                  </a:cubicBezTo>
                  <a:cubicBezTo>
                    <a:pt x="109" y="142"/>
                    <a:pt x="1" y="311"/>
                    <a:pt x="83" y="486"/>
                  </a:cubicBezTo>
                  <a:cubicBezTo>
                    <a:pt x="97" y="506"/>
                    <a:pt x="122" y="520"/>
                    <a:pt x="146" y="520"/>
                  </a:cubicBezTo>
                  <a:cubicBezTo>
                    <a:pt x="149" y="520"/>
                    <a:pt x="152" y="520"/>
                    <a:pt x="154" y="520"/>
                  </a:cubicBezTo>
                  <a:cubicBezTo>
                    <a:pt x="184" y="512"/>
                    <a:pt x="199" y="494"/>
                    <a:pt x="214" y="475"/>
                  </a:cubicBezTo>
                  <a:cubicBezTo>
                    <a:pt x="237" y="437"/>
                    <a:pt x="247" y="404"/>
                    <a:pt x="263" y="370"/>
                  </a:cubicBezTo>
                  <a:cubicBezTo>
                    <a:pt x="289" y="299"/>
                    <a:pt x="304" y="232"/>
                    <a:pt x="315" y="180"/>
                  </a:cubicBezTo>
                  <a:cubicBezTo>
                    <a:pt x="325" y="121"/>
                    <a:pt x="327" y="74"/>
                    <a:pt x="327" y="43"/>
                  </a:cubicBezTo>
                  <a:lnTo>
                    <a:pt x="327" y="43"/>
                  </a:lnTo>
                  <a:cubicBezTo>
                    <a:pt x="356" y="33"/>
                    <a:pt x="373" y="30"/>
                    <a:pt x="371" y="27"/>
                  </a:cubicBezTo>
                  <a:cubicBezTo>
                    <a:pt x="371" y="27"/>
                    <a:pt x="366" y="26"/>
                    <a:pt x="358" y="26"/>
                  </a:cubicBezTo>
                  <a:cubicBezTo>
                    <a:pt x="350" y="26"/>
                    <a:pt x="340" y="26"/>
                    <a:pt x="327" y="29"/>
                  </a:cubicBezTo>
                  <a:lnTo>
                    <a:pt x="327" y="29"/>
                  </a:lnTo>
                  <a:cubicBezTo>
                    <a:pt x="326" y="11"/>
                    <a:pt x="324" y="0"/>
                    <a:pt x="323" y="0"/>
                  </a:cubicBezTo>
                  <a:lnTo>
                    <a:pt x="323" y="0"/>
                  </a:lnTo>
                  <a:cubicBezTo>
                    <a:pt x="323" y="0"/>
                    <a:pt x="323" y="0"/>
                    <a:pt x="323" y="1"/>
                  </a:cubicBezTo>
                  <a:cubicBezTo>
                    <a:pt x="323" y="0"/>
                    <a:pt x="323" y="0"/>
                    <a:pt x="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7893076" y="2321194"/>
              <a:ext cx="8409" cy="6379"/>
            </a:xfrm>
            <a:custGeom>
              <a:rect b="b" l="l" r="r" t="t"/>
              <a:pathLst>
                <a:path extrusionOk="0" h="267" w="352">
                  <a:moveTo>
                    <a:pt x="80" y="0"/>
                  </a:moveTo>
                  <a:cubicBezTo>
                    <a:pt x="51" y="0"/>
                    <a:pt x="14" y="19"/>
                    <a:pt x="8" y="54"/>
                  </a:cubicBezTo>
                  <a:cubicBezTo>
                    <a:pt x="0" y="133"/>
                    <a:pt x="57" y="174"/>
                    <a:pt x="94" y="207"/>
                  </a:cubicBezTo>
                  <a:cubicBezTo>
                    <a:pt x="135" y="241"/>
                    <a:pt x="184" y="256"/>
                    <a:pt x="221" y="264"/>
                  </a:cubicBezTo>
                  <a:cubicBezTo>
                    <a:pt x="236" y="266"/>
                    <a:pt x="251" y="266"/>
                    <a:pt x="264" y="266"/>
                  </a:cubicBezTo>
                  <a:cubicBezTo>
                    <a:pt x="320" y="266"/>
                    <a:pt x="351" y="251"/>
                    <a:pt x="348" y="248"/>
                  </a:cubicBezTo>
                  <a:cubicBezTo>
                    <a:pt x="348" y="247"/>
                    <a:pt x="345" y="246"/>
                    <a:pt x="341" y="246"/>
                  </a:cubicBezTo>
                  <a:cubicBezTo>
                    <a:pt x="332" y="246"/>
                    <a:pt x="317" y="248"/>
                    <a:pt x="297" y="248"/>
                  </a:cubicBezTo>
                  <a:cubicBezTo>
                    <a:pt x="278" y="248"/>
                    <a:pt x="255" y="246"/>
                    <a:pt x="229" y="241"/>
                  </a:cubicBezTo>
                  <a:cubicBezTo>
                    <a:pt x="191" y="233"/>
                    <a:pt x="150" y="214"/>
                    <a:pt x="112" y="185"/>
                  </a:cubicBezTo>
                  <a:cubicBezTo>
                    <a:pt x="79" y="155"/>
                    <a:pt x="34" y="107"/>
                    <a:pt x="41" y="62"/>
                  </a:cubicBezTo>
                  <a:cubicBezTo>
                    <a:pt x="46" y="42"/>
                    <a:pt x="62" y="35"/>
                    <a:pt x="82" y="35"/>
                  </a:cubicBezTo>
                  <a:cubicBezTo>
                    <a:pt x="106" y="35"/>
                    <a:pt x="136" y="47"/>
                    <a:pt x="157" y="62"/>
                  </a:cubicBezTo>
                  <a:cubicBezTo>
                    <a:pt x="198" y="88"/>
                    <a:pt x="232" y="117"/>
                    <a:pt x="262" y="143"/>
                  </a:cubicBezTo>
                  <a:cubicBezTo>
                    <a:pt x="312" y="194"/>
                    <a:pt x="338" y="233"/>
                    <a:pt x="347" y="233"/>
                  </a:cubicBezTo>
                  <a:cubicBezTo>
                    <a:pt x="347" y="233"/>
                    <a:pt x="348" y="233"/>
                    <a:pt x="348" y="233"/>
                  </a:cubicBezTo>
                  <a:cubicBezTo>
                    <a:pt x="351" y="233"/>
                    <a:pt x="329" y="185"/>
                    <a:pt x="277" y="129"/>
                  </a:cubicBezTo>
                  <a:cubicBezTo>
                    <a:pt x="251" y="99"/>
                    <a:pt x="217" y="65"/>
                    <a:pt x="172" y="35"/>
                  </a:cubicBezTo>
                  <a:cubicBezTo>
                    <a:pt x="153" y="24"/>
                    <a:pt x="124" y="5"/>
                    <a:pt x="94" y="2"/>
                  </a:cubicBezTo>
                  <a:cubicBezTo>
                    <a:pt x="90" y="1"/>
                    <a:pt x="85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7899599" y="2254464"/>
              <a:ext cx="18491" cy="24654"/>
            </a:xfrm>
            <a:custGeom>
              <a:rect b="b" l="l" r="r" t="t"/>
              <a:pathLst>
                <a:path extrusionOk="0" h="1032" w="774">
                  <a:moveTo>
                    <a:pt x="26" y="1"/>
                  </a:moveTo>
                  <a:cubicBezTo>
                    <a:pt x="26" y="1"/>
                    <a:pt x="18" y="19"/>
                    <a:pt x="11" y="54"/>
                  </a:cubicBezTo>
                  <a:cubicBezTo>
                    <a:pt x="4" y="90"/>
                    <a:pt x="0" y="143"/>
                    <a:pt x="0" y="210"/>
                  </a:cubicBezTo>
                  <a:cubicBezTo>
                    <a:pt x="4" y="337"/>
                    <a:pt x="45" y="524"/>
                    <a:pt x="161" y="688"/>
                  </a:cubicBezTo>
                  <a:cubicBezTo>
                    <a:pt x="280" y="852"/>
                    <a:pt x="444" y="950"/>
                    <a:pt x="568" y="990"/>
                  </a:cubicBezTo>
                  <a:cubicBezTo>
                    <a:pt x="628" y="1013"/>
                    <a:pt x="680" y="1024"/>
                    <a:pt x="718" y="1028"/>
                  </a:cubicBezTo>
                  <a:cubicBezTo>
                    <a:pt x="754" y="1032"/>
                    <a:pt x="773" y="1032"/>
                    <a:pt x="773" y="1032"/>
                  </a:cubicBezTo>
                  <a:cubicBezTo>
                    <a:pt x="773" y="1024"/>
                    <a:pt x="695" y="1017"/>
                    <a:pt x="575" y="968"/>
                  </a:cubicBezTo>
                  <a:cubicBezTo>
                    <a:pt x="459" y="919"/>
                    <a:pt x="303" y="826"/>
                    <a:pt x="191" y="669"/>
                  </a:cubicBezTo>
                  <a:cubicBezTo>
                    <a:pt x="75" y="509"/>
                    <a:pt x="34" y="333"/>
                    <a:pt x="26" y="206"/>
                  </a:cubicBezTo>
                  <a:cubicBezTo>
                    <a:pt x="15" y="80"/>
                    <a:pt x="34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7872003" y="2259959"/>
              <a:ext cx="27617" cy="1242"/>
            </a:xfrm>
            <a:custGeom>
              <a:rect b="b" l="l" r="r" t="t"/>
              <a:pathLst>
                <a:path extrusionOk="0" h="52" w="1156">
                  <a:moveTo>
                    <a:pt x="145" y="1"/>
                  </a:moveTo>
                  <a:cubicBezTo>
                    <a:pt x="57" y="1"/>
                    <a:pt x="3" y="3"/>
                    <a:pt x="1" y="6"/>
                  </a:cubicBezTo>
                  <a:cubicBezTo>
                    <a:pt x="1" y="17"/>
                    <a:pt x="259" y="32"/>
                    <a:pt x="580" y="43"/>
                  </a:cubicBezTo>
                  <a:cubicBezTo>
                    <a:pt x="739" y="49"/>
                    <a:pt x="883" y="52"/>
                    <a:pt x="987" y="52"/>
                  </a:cubicBezTo>
                  <a:cubicBezTo>
                    <a:pt x="1091" y="52"/>
                    <a:pt x="1155" y="49"/>
                    <a:pt x="1155" y="43"/>
                  </a:cubicBezTo>
                  <a:cubicBezTo>
                    <a:pt x="1155" y="36"/>
                    <a:pt x="897" y="21"/>
                    <a:pt x="580" y="10"/>
                  </a:cubicBezTo>
                  <a:cubicBezTo>
                    <a:pt x="407" y="4"/>
                    <a:pt x="251" y="1"/>
                    <a:pt x="1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7910565" y="2287316"/>
              <a:ext cx="1720" cy="19566"/>
            </a:xfrm>
            <a:custGeom>
              <a:rect b="b" l="l" r="r" t="t"/>
              <a:pathLst>
                <a:path extrusionOk="0" h="819" w="72">
                  <a:moveTo>
                    <a:pt x="42" y="1"/>
                  </a:moveTo>
                  <a:cubicBezTo>
                    <a:pt x="30" y="1"/>
                    <a:pt x="38" y="184"/>
                    <a:pt x="26" y="411"/>
                  </a:cubicBezTo>
                  <a:cubicBezTo>
                    <a:pt x="19" y="635"/>
                    <a:pt x="0" y="818"/>
                    <a:pt x="12" y="818"/>
                  </a:cubicBezTo>
                  <a:cubicBezTo>
                    <a:pt x="12" y="818"/>
                    <a:pt x="12" y="818"/>
                    <a:pt x="12" y="818"/>
                  </a:cubicBezTo>
                  <a:cubicBezTo>
                    <a:pt x="20" y="818"/>
                    <a:pt x="53" y="637"/>
                    <a:pt x="64" y="411"/>
                  </a:cubicBezTo>
                  <a:cubicBezTo>
                    <a:pt x="71" y="184"/>
                    <a:pt x="49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7911903" y="2274175"/>
              <a:ext cx="3942" cy="2126"/>
            </a:xfrm>
            <a:custGeom>
              <a:rect b="b" l="l" r="r" t="t"/>
              <a:pathLst>
                <a:path extrusionOk="0" h="89" w="165">
                  <a:moveTo>
                    <a:pt x="12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1" y="8"/>
                    <a:pt x="27" y="46"/>
                    <a:pt x="72" y="68"/>
                  </a:cubicBezTo>
                  <a:cubicBezTo>
                    <a:pt x="99" y="83"/>
                    <a:pt x="125" y="88"/>
                    <a:pt x="142" y="88"/>
                  </a:cubicBezTo>
                  <a:cubicBezTo>
                    <a:pt x="156" y="88"/>
                    <a:pt x="165" y="85"/>
                    <a:pt x="165" y="80"/>
                  </a:cubicBezTo>
                  <a:cubicBezTo>
                    <a:pt x="165" y="72"/>
                    <a:pt x="131" y="61"/>
                    <a:pt x="91" y="39"/>
                  </a:cubicBezTo>
                  <a:cubicBezTo>
                    <a:pt x="54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7906026" y="2268919"/>
              <a:ext cx="2795" cy="2747"/>
            </a:xfrm>
            <a:custGeom>
              <a:rect b="b" l="l" r="r" t="t"/>
              <a:pathLst>
                <a:path extrusionOk="0" h="115" w="117">
                  <a:moveTo>
                    <a:pt x="10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0" y="9"/>
                    <a:pt x="18" y="38"/>
                    <a:pt x="45" y="68"/>
                  </a:cubicBezTo>
                  <a:cubicBezTo>
                    <a:pt x="71" y="94"/>
                    <a:pt x="94" y="114"/>
                    <a:pt x="104" y="114"/>
                  </a:cubicBezTo>
                  <a:cubicBezTo>
                    <a:pt x="106" y="114"/>
                    <a:pt x="107" y="114"/>
                    <a:pt x="108" y="113"/>
                  </a:cubicBezTo>
                  <a:cubicBezTo>
                    <a:pt x="116" y="106"/>
                    <a:pt x="97" y="76"/>
                    <a:pt x="71" y="46"/>
                  </a:cubicBezTo>
                  <a:cubicBezTo>
                    <a:pt x="43" y="18"/>
                    <a:pt x="19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7903087" y="2261799"/>
              <a:ext cx="1887" cy="3870"/>
            </a:xfrm>
            <a:custGeom>
              <a:rect b="b" l="l" r="r" t="t"/>
              <a:pathLst>
                <a:path extrusionOk="0" h="162" w="79">
                  <a:moveTo>
                    <a:pt x="25" y="0"/>
                  </a:moveTo>
                  <a:cubicBezTo>
                    <a:pt x="17" y="0"/>
                    <a:pt x="0" y="40"/>
                    <a:pt x="15" y="90"/>
                  </a:cubicBezTo>
                  <a:cubicBezTo>
                    <a:pt x="28" y="136"/>
                    <a:pt x="59" y="162"/>
                    <a:pt x="71" y="162"/>
                  </a:cubicBezTo>
                  <a:cubicBezTo>
                    <a:pt x="72" y="162"/>
                    <a:pt x="73" y="161"/>
                    <a:pt x="74" y="161"/>
                  </a:cubicBezTo>
                  <a:cubicBezTo>
                    <a:pt x="79" y="154"/>
                    <a:pt x="60" y="123"/>
                    <a:pt x="45" y="83"/>
                  </a:cubicBezTo>
                  <a:cubicBezTo>
                    <a:pt x="34" y="38"/>
                    <a:pt x="37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7902370" y="2256686"/>
              <a:ext cx="1171" cy="2078"/>
            </a:xfrm>
            <a:custGeom>
              <a:rect b="b" l="l" r="r" t="t"/>
              <a:pathLst>
                <a:path extrusionOk="0" h="87" w="49">
                  <a:moveTo>
                    <a:pt x="13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4" y="1"/>
                    <a:pt x="0" y="23"/>
                    <a:pt x="7" y="46"/>
                  </a:cubicBezTo>
                  <a:cubicBezTo>
                    <a:pt x="19" y="73"/>
                    <a:pt x="30" y="87"/>
                    <a:pt x="41" y="87"/>
                  </a:cubicBezTo>
                  <a:cubicBezTo>
                    <a:pt x="49" y="83"/>
                    <a:pt x="49" y="61"/>
                    <a:pt x="41" y="39"/>
                  </a:cubicBezTo>
                  <a:cubicBezTo>
                    <a:pt x="34" y="15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7618412" y="2589929"/>
              <a:ext cx="96898" cy="109631"/>
            </a:xfrm>
            <a:custGeom>
              <a:rect b="b" l="l" r="r" t="t"/>
              <a:pathLst>
                <a:path extrusionOk="0" h="4589" w="4056">
                  <a:moveTo>
                    <a:pt x="2711" y="0"/>
                  </a:moveTo>
                  <a:lnTo>
                    <a:pt x="489" y="1711"/>
                  </a:lnTo>
                  <a:lnTo>
                    <a:pt x="1397" y="2902"/>
                  </a:lnTo>
                  <a:cubicBezTo>
                    <a:pt x="1397" y="2902"/>
                    <a:pt x="1" y="4589"/>
                    <a:pt x="327" y="4589"/>
                  </a:cubicBezTo>
                  <a:cubicBezTo>
                    <a:pt x="345" y="4589"/>
                    <a:pt x="369" y="4584"/>
                    <a:pt x="399" y="4572"/>
                  </a:cubicBezTo>
                  <a:cubicBezTo>
                    <a:pt x="907" y="4378"/>
                    <a:pt x="3339" y="2350"/>
                    <a:pt x="3926" y="1845"/>
                  </a:cubicBezTo>
                  <a:lnTo>
                    <a:pt x="4056" y="1730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7692477" y="2615708"/>
              <a:ext cx="22218" cy="29313"/>
            </a:xfrm>
            <a:custGeom>
              <a:rect b="b" l="l" r="r" t="t"/>
              <a:pathLst>
                <a:path extrusionOk="0" h="1227" w="930">
                  <a:moveTo>
                    <a:pt x="915" y="602"/>
                  </a:moveTo>
                  <a:lnTo>
                    <a:pt x="915" y="602"/>
                  </a:lnTo>
                  <a:lnTo>
                    <a:pt x="915" y="602"/>
                  </a:lnTo>
                  <a:lnTo>
                    <a:pt x="930" y="621"/>
                  </a:lnTo>
                  <a:lnTo>
                    <a:pt x="915" y="602"/>
                  </a:lnTo>
                  <a:close/>
                  <a:moveTo>
                    <a:pt x="452" y="1"/>
                  </a:moveTo>
                  <a:cubicBezTo>
                    <a:pt x="250" y="128"/>
                    <a:pt x="116" y="330"/>
                    <a:pt x="56" y="561"/>
                  </a:cubicBezTo>
                  <a:cubicBezTo>
                    <a:pt x="0" y="782"/>
                    <a:pt x="23" y="1020"/>
                    <a:pt x="123" y="1226"/>
                  </a:cubicBezTo>
                  <a:lnTo>
                    <a:pt x="915" y="602"/>
                  </a:lnTo>
                  <a:lnTo>
                    <a:pt x="915" y="602"/>
                  </a:lnTo>
                  <a:lnTo>
                    <a:pt x="456" y="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E78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7625078" y="2631238"/>
              <a:ext cx="90233" cy="68636"/>
            </a:xfrm>
            <a:custGeom>
              <a:rect b="b" l="l" r="r" t="t"/>
              <a:pathLst>
                <a:path extrusionOk="0" h="2873" w="3777">
                  <a:moveTo>
                    <a:pt x="3777" y="1"/>
                  </a:moveTo>
                  <a:lnTo>
                    <a:pt x="3647" y="116"/>
                  </a:lnTo>
                  <a:cubicBezTo>
                    <a:pt x="3333" y="385"/>
                    <a:pt x="2492" y="1092"/>
                    <a:pt x="1701" y="1719"/>
                  </a:cubicBezTo>
                  <a:cubicBezTo>
                    <a:pt x="2454" y="1136"/>
                    <a:pt x="3284" y="456"/>
                    <a:pt x="3777" y="1"/>
                  </a:cubicBezTo>
                  <a:close/>
                  <a:moveTo>
                    <a:pt x="378" y="2130"/>
                  </a:moveTo>
                  <a:cubicBezTo>
                    <a:pt x="370" y="2140"/>
                    <a:pt x="325" y="2204"/>
                    <a:pt x="266" y="2290"/>
                  </a:cubicBezTo>
                  <a:cubicBezTo>
                    <a:pt x="303" y="2238"/>
                    <a:pt x="341" y="2182"/>
                    <a:pt x="378" y="2130"/>
                  </a:cubicBezTo>
                  <a:close/>
                  <a:moveTo>
                    <a:pt x="146" y="2832"/>
                  </a:moveTo>
                  <a:cubicBezTo>
                    <a:pt x="140" y="2834"/>
                    <a:pt x="135" y="2837"/>
                    <a:pt x="130" y="2840"/>
                  </a:cubicBezTo>
                  <a:lnTo>
                    <a:pt x="130" y="2840"/>
                  </a:lnTo>
                  <a:cubicBezTo>
                    <a:pt x="136" y="2837"/>
                    <a:pt x="141" y="2834"/>
                    <a:pt x="146" y="2832"/>
                  </a:cubicBezTo>
                  <a:close/>
                  <a:moveTo>
                    <a:pt x="1" y="2821"/>
                  </a:moveTo>
                  <a:cubicBezTo>
                    <a:pt x="1" y="2847"/>
                    <a:pt x="12" y="2866"/>
                    <a:pt x="34" y="2873"/>
                  </a:cubicBezTo>
                  <a:lnTo>
                    <a:pt x="39" y="2873"/>
                  </a:lnTo>
                  <a:cubicBezTo>
                    <a:pt x="59" y="2873"/>
                    <a:pt x="87" y="2861"/>
                    <a:pt x="130" y="2840"/>
                  </a:cubicBezTo>
                  <a:lnTo>
                    <a:pt x="130" y="2840"/>
                  </a:lnTo>
                  <a:cubicBezTo>
                    <a:pt x="127" y="2841"/>
                    <a:pt x="124" y="2842"/>
                    <a:pt x="120" y="2843"/>
                  </a:cubicBezTo>
                  <a:cubicBezTo>
                    <a:pt x="91" y="2854"/>
                    <a:pt x="68" y="2858"/>
                    <a:pt x="49" y="2858"/>
                  </a:cubicBezTo>
                  <a:cubicBezTo>
                    <a:pt x="20" y="2858"/>
                    <a:pt x="5" y="2843"/>
                    <a:pt x="1" y="28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7625078" y="2630545"/>
              <a:ext cx="90233" cy="68970"/>
            </a:xfrm>
            <a:custGeom>
              <a:rect b="b" l="l" r="r" t="t"/>
              <a:pathLst>
                <a:path extrusionOk="0" h="2887" w="3777">
                  <a:moveTo>
                    <a:pt x="3751" y="0"/>
                  </a:moveTo>
                  <a:lnTo>
                    <a:pt x="2959" y="631"/>
                  </a:lnTo>
                  <a:cubicBezTo>
                    <a:pt x="2956" y="623"/>
                    <a:pt x="2948" y="612"/>
                    <a:pt x="2944" y="605"/>
                  </a:cubicBezTo>
                  <a:lnTo>
                    <a:pt x="801" y="2290"/>
                  </a:lnTo>
                  <a:cubicBezTo>
                    <a:pt x="801" y="2290"/>
                    <a:pt x="602" y="2133"/>
                    <a:pt x="460" y="2133"/>
                  </a:cubicBezTo>
                  <a:cubicBezTo>
                    <a:pt x="430" y="2133"/>
                    <a:pt x="404" y="2140"/>
                    <a:pt x="382" y="2155"/>
                  </a:cubicBezTo>
                  <a:lnTo>
                    <a:pt x="378" y="2159"/>
                  </a:lnTo>
                  <a:cubicBezTo>
                    <a:pt x="341" y="2211"/>
                    <a:pt x="303" y="2267"/>
                    <a:pt x="266" y="2319"/>
                  </a:cubicBezTo>
                  <a:cubicBezTo>
                    <a:pt x="154" y="2488"/>
                    <a:pt x="1" y="2738"/>
                    <a:pt x="1" y="2850"/>
                  </a:cubicBezTo>
                  <a:cubicBezTo>
                    <a:pt x="5" y="2872"/>
                    <a:pt x="20" y="2887"/>
                    <a:pt x="49" y="2887"/>
                  </a:cubicBezTo>
                  <a:cubicBezTo>
                    <a:pt x="68" y="2887"/>
                    <a:pt x="91" y="2883"/>
                    <a:pt x="120" y="2872"/>
                  </a:cubicBezTo>
                  <a:cubicBezTo>
                    <a:pt x="132" y="2869"/>
                    <a:pt x="139" y="2864"/>
                    <a:pt x="146" y="2861"/>
                  </a:cubicBezTo>
                  <a:cubicBezTo>
                    <a:pt x="401" y="2726"/>
                    <a:pt x="1020" y="2274"/>
                    <a:pt x="1701" y="1748"/>
                  </a:cubicBezTo>
                  <a:cubicBezTo>
                    <a:pt x="2492" y="1121"/>
                    <a:pt x="3333" y="414"/>
                    <a:pt x="3647" y="145"/>
                  </a:cubicBezTo>
                  <a:lnTo>
                    <a:pt x="3777" y="30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E78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7695392" y="2630091"/>
              <a:ext cx="19303" cy="15552"/>
            </a:xfrm>
            <a:custGeom>
              <a:rect b="b" l="l" r="r" t="t"/>
              <a:pathLst>
                <a:path extrusionOk="0" h="651" w="808">
                  <a:moveTo>
                    <a:pt x="793" y="0"/>
                  </a:moveTo>
                  <a:lnTo>
                    <a:pt x="1" y="624"/>
                  </a:lnTo>
                  <a:cubicBezTo>
                    <a:pt x="5" y="631"/>
                    <a:pt x="13" y="642"/>
                    <a:pt x="16" y="650"/>
                  </a:cubicBezTo>
                  <a:lnTo>
                    <a:pt x="808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7625173" y="2629446"/>
              <a:ext cx="89970" cy="69544"/>
            </a:xfrm>
            <a:custGeom>
              <a:rect b="b" l="l" r="r" t="t"/>
              <a:pathLst>
                <a:path extrusionOk="0" h="2911" w="3766">
                  <a:moveTo>
                    <a:pt x="3765" y="0"/>
                  </a:moveTo>
                  <a:cubicBezTo>
                    <a:pt x="3761" y="0"/>
                    <a:pt x="3747" y="11"/>
                    <a:pt x="3728" y="27"/>
                  </a:cubicBezTo>
                  <a:cubicBezTo>
                    <a:pt x="3695" y="53"/>
                    <a:pt x="3657" y="83"/>
                    <a:pt x="3616" y="113"/>
                  </a:cubicBezTo>
                  <a:cubicBezTo>
                    <a:pt x="3512" y="203"/>
                    <a:pt x="3377" y="307"/>
                    <a:pt x="3221" y="434"/>
                  </a:cubicBezTo>
                  <a:cubicBezTo>
                    <a:pt x="2884" y="707"/>
                    <a:pt x="2421" y="1077"/>
                    <a:pt x="1902" y="1480"/>
                  </a:cubicBezTo>
                  <a:cubicBezTo>
                    <a:pt x="1383" y="1879"/>
                    <a:pt x="904" y="2238"/>
                    <a:pt x="557" y="2492"/>
                  </a:cubicBezTo>
                  <a:cubicBezTo>
                    <a:pt x="397" y="2612"/>
                    <a:pt x="259" y="2717"/>
                    <a:pt x="150" y="2798"/>
                  </a:cubicBezTo>
                  <a:cubicBezTo>
                    <a:pt x="109" y="2829"/>
                    <a:pt x="71" y="2855"/>
                    <a:pt x="38" y="2881"/>
                  </a:cubicBezTo>
                  <a:cubicBezTo>
                    <a:pt x="12" y="2899"/>
                    <a:pt x="1" y="2910"/>
                    <a:pt x="1" y="2910"/>
                  </a:cubicBezTo>
                  <a:cubicBezTo>
                    <a:pt x="1" y="2910"/>
                    <a:pt x="16" y="2903"/>
                    <a:pt x="42" y="2884"/>
                  </a:cubicBezTo>
                  <a:cubicBezTo>
                    <a:pt x="75" y="2862"/>
                    <a:pt x="113" y="2836"/>
                    <a:pt x="157" y="2806"/>
                  </a:cubicBezTo>
                  <a:cubicBezTo>
                    <a:pt x="269" y="2727"/>
                    <a:pt x="408" y="2630"/>
                    <a:pt x="572" y="2515"/>
                  </a:cubicBezTo>
                  <a:cubicBezTo>
                    <a:pt x="923" y="2260"/>
                    <a:pt x="1402" y="1910"/>
                    <a:pt x="1921" y="1506"/>
                  </a:cubicBezTo>
                  <a:cubicBezTo>
                    <a:pt x="2443" y="1103"/>
                    <a:pt x="2907" y="729"/>
                    <a:pt x="3235" y="453"/>
                  </a:cubicBezTo>
                  <a:cubicBezTo>
                    <a:pt x="3388" y="322"/>
                    <a:pt x="3519" y="214"/>
                    <a:pt x="3628" y="124"/>
                  </a:cubicBezTo>
                  <a:cubicBezTo>
                    <a:pt x="3665" y="91"/>
                    <a:pt x="3698" y="60"/>
                    <a:pt x="3732" y="34"/>
                  </a:cubicBezTo>
                  <a:lnTo>
                    <a:pt x="3766" y="1"/>
                  </a:lnTo>
                  <a:cubicBezTo>
                    <a:pt x="3766" y="1"/>
                    <a:pt x="3765" y="0"/>
                    <a:pt x="3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7633249" y="2681315"/>
              <a:ext cx="11754" cy="4754"/>
            </a:xfrm>
            <a:custGeom>
              <a:rect b="b" l="l" r="r" t="t"/>
              <a:pathLst>
                <a:path extrusionOk="0" h="199" w="492">
                  <a:moveTo>
                    <a:pt x="94" y="0"/>
                  </a:moveTo>
                  <a:cubicBezTo>
                    <a:pt x="37" y="0"/>
                    <a:pt x="0" y="11"/>
                    <a:pt x="2" y="15"/>
                  </a:cubicBezTo>
                  <a:cubicBezTo>
                    <a:pt x="2" y="26"/>
                    <a:pt x="126" y="11"/>
                    <a:pt x="260" y="63"/>
                  </a:cubicBezTo>
                  <a:cubicBezTo>
                    <a:pt x="389" y="114"/>
                    <a:pt x="469" y="198"/>
                    <a:pt x="483" y="198"/>
                  </a:cubicBezTo>
                  <a:cubicBezTo>
                    <a:pt x="484" y="198"/>
                    <a:pt x="484" y="198"/>
                    <a:pt x="485" y="198"/>
                  </a:cubicBezTo>
                  <a:cubicBezTo>
                    <a:pt x="492" y="194"/>
                    <a:pt x="417" y="86"/>
                    <a:pt x="271" y="34"/>
                  </a:cubicBezTo>
                  <a:cubicBezTo>
                    <a:pt x="205" y="8"/>
                    <a:pt x="142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7648038" y="2663731"/>
              <a:ext cx="6355" cy="2389"/>
            </a:xfrm>
            <a:custGeom>
              <a:rect b="b" l="l" r="r" t="t"/>
              <a:pathLst>
                <a:path extrusionOk="0" h="100" w="266">
                  <a:moveTo>
                    <a:pt x="15" y="0"/>
                  </a:moveTo>
                  <a:cubicBezTo>
                    <a:pt x="8" y="0"/>
                    <a:pt x="4" y="1"/>
                    <a:pt x="4" y="4"/>
                  </a:cubicBezTo>
                  <a:cubicBezTo>
                    <a:pt x="0" y="11"/>
                    <a:pt x="56" y="41"/>
                    <a:pt x="126" y="68"/>
                  </a:cubicBezTo>
                  <a:cubicBezTo>
                    <a:pt x="184" y="88"/>
                    <a:pt x="235" y="99"/>
                    <a:pt x="256" y="99"/>
                  </a:cubicBezTo>
                  <a:cubicBezTo>
                    <a:pt x="261" y="99"/>
                    <a:pt x="264" y="99"/>
                    <a:pt x="265" y="97"/>
                  </a:cubicBezTo>
                  <a:cubicBezTo>
                    <a:pt x="265" y="90"/>
                    <a:pt x="209" y="60"/>
                    <a:pt x="138" y="34"/>
                  </a:cubicBezTo>
                  <a:cubicBezTo>
                    <a:pt x="84" y="14"/>
                    <a:pt x="36" y="0"/>
                    <a:pt x="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7651240" y="2659765"/>
              <a:ext cx="5638" cy="956"/>
            </a:xfrm>
            <a:custGeom>
              <a:rect b="b" l="l" r="r" t="t"/>
              <a:pathLst>
                <a:path extrusionOk="0" h="40" w="236">
                  <a:moveTo>
                    <a:pt x="75" y="0"/>
                  </a:moveTo>
                  <a:cubicBezTo>
                    <a:pt x="32" y="0"/>
                    <a:pt x="1" y="4"/>
                    <a:pt x="1" y="13"/>
                  </a:cubicBezTo>
                  <a:cubicBezTo>
                    <a:pt x="1" y="20"/>
                    <a:pt x="53" y="32"/>
                    <a:pt x="116" y="36"/>
                  </a:cubicBezTo>
                  <a:cubicBezTo>
                    <a:pt x="140" y="38"/>
                    <a:pt x="161" y="39"/>
                    <a:pt x="179" y="39"/>
                  </a:cubicBezTo>
                  <a:cubicBezTo>
                    <a:pt x="213" y="39"/>
                    <a:pt x="235" y="35"/>
                    <a:pt x="235" y="28"/>
                  </a:cubicBezTo>
                  <a:cubicBezTo>
                    <a:pt x="235" y="20"/>
                    <a:pt x="183" y="10"/>
                    <a:pt x="120" y="2"/>
                  </a:cubicBezTo>
                  <a:cubicBezTo>
                    <a:pt x="104" y="1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7650093" y="2653338"/>
              <a:ext cx="5805" cy="4372"/>
            </a:xfrm>
            <a:custGeom>
              <a:rect b="b" l="l" r="r" t="t"/>
              <a:pathLst>
                <a:path extrusionOk="0" h="183" w="243">
                  <a:moveTo>
                    <a:pt x="233" y="1"/>
                  </a:moveTo>
                  <a:cubicBezTo>
                    <a:pt x="220" y="1"/>
                    <a:pt x="166" y="32"/>
                    <a:pt x="108" y="77"/>
                  </a:cubicBezTo>
                  <a:cubicBezTo>
                    <a:pt x="45" y="129"/>
                    <a:pt x="0" y="174"/>
                    <a:pt x="7" y="181"/>
                  </a:cubicBezTo>
                  <a:cubicBezTo>
                    <a:pt x="8" y="182"/>
                    <a:pt x="9" y="182"/>
                    <a:pt x="10" y="182"/>
                  </a:cubicBezTo>
                  <a:cubicBezTo>
                    <a:pt x="22" y="182"/>
                    <a:pt x="74" y="150"/>
                    <a:pt x="130" y="107"/>
                  </a:cubicBezTo>
                  <a:cubicBezTo>
                    <a:pt x="194" y="55"/>
                    <a:pt x="242" y="10"/>
                    <a:pt x="235" y="2"/>
                  </a:cubicBezTo>
                  <a:cubicBezTo>
                    <a:pt x="235" y="1"/>
                    <a:pt x="234" y="1"/>
                    <a:pt x="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7647823" y="2649085"/>
              <a:ext cx="6283" cy="5399"/>
            </a:xfrm>
            <a:custGeom>
              <a:rect b="b" l="l" r="r" t="t"/>
              <a:pathLst>
                <a:path extrusionOk="0" h="226" w="263">
                  <a:moveTo>
                    <a:pt x="255" y="0"/>
                  </a:moveTo>
                  <a:cubicBezTo>
                    <a:pt x="245" y="0"/>
                    <a:pt x="197" y="55"/>
                    <a:pt x="132" y="112"/>
                  </a:cubicBezTo>
                  <a:cubicBezTo>
                    <a:pt x="65" y="172"/>
                    <a:pt x="1" y="214"/>
                    <a:pt x="9" y="224"/>
                  </a:cubicBezTo>
                  <a:cubicBezTo>
                    <a:pt x="9" y="225"/>
                    <a:pt x="11" y="226"/>
                    <a:pt x="12" y="226"/>
                  </a:cubicBezTo>
                  <a:cubicBezTo>
                    <a:pt x="28" y="226"/>
                    <a:pt x="91" y="195"/>
                    <a:pt x="154" y="138"/>
                  </a:cubicBezTo>
                  <a:cubicBezTo>
                    <a:pt x="225" y="76"/>
                    <a:pt x="263" y="4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7636164" y="2661604"/>
              <a:ext cx="13044" cy="6594"/>
            </a:xfrm>
            <a:custGeom>
              <a:rect b="b" l="l" r="r" t="t"/>
              <a:pathLst>
                <a:path extrusionOk="0" h="276" w="546">
                  <a:moveTo>
                    <a:pt x="319" y="26"/>
                  </a:moveTo>
                  <a:cubicBezTo>
                    <a:pt x="342" y="26"/>
                    <a:pt x="364" y="29"/>
                    <a:pt x="385" y="33"/>
                  </a:cubicBezTo>
                  <a:cubicBezTo>
                    <a:pt x="431" y="43"/>
                    <a:pt x="467" y="59"/>
                    <a:pt x="493" y="74"/>
                  </a:cubicBezTo>
                  <a:lnTo>
                    <a:pt x="493" y="74"/>
                  </a:lnTo>
                  <a:cubicBezTo>
                    <a:pt x="467" y="90"/>
                    <a:pt x="430" y="114"/>
                    <a:pt x="381" y="138"/>
                  </a:cubicBezTo>
                  <a:cubicBezTo>
                    <a:pt x="332" y="164"/>
                    <a:pt x="273" y="190"/>
                    <a:pt x="206" y="212"/>
                  </a:cubicBezTo>
                  <a:cubicBezTo>
                    <a:pt x="168" y="224"/>
                    <a:pt x="130" y="238"/>
                    <a:pt x="97" y="242"/>
                  </a:cubicBezTo>
                  <a:cubicBezTo>
                    <a:pt x="94" y="242"/>
                    <a:pt x="90" y="243"/>
                    <a:pt x="87" y="243"/>
                  </a:cubicBezTo>
                  <a:cubicBezTo>
                    <a:pt x="54" y="243"/>
                    <a:pt x="31" y="224"/>
                    <a:pt x="41" y="190"/>
                  </a:cubicBezTo>
                  <a:cubicBezTo>
                    <a:pt x="63" y="123"/>
                    <a:pt x="138" y="74"/>
                    <a:pt x="202" y="48"/>
                  </a:cubicBezTo>
                  <a:cubicBezTo>
                    <a:pt x="243" y="32"/>
                    <a:pt x="282" y="26"/>
                    <a:pt x="319" y="26"/>
                  </a:cubicBezTo>
                  <a:close/>
                  <a:moveTo>
                    <a:pt x="307" y="0"/>
                  </a:moveTo>
                  <a:cubicBezTo>
                    <a:pt x="203" y="0"/>
                    <a:pt x="72" y="46"/>
                    <a:pt x="8" y="183"/>
                  </a:cubicBezTo>
                  <a:cubicBezTo>
                    <a:pt x="0" y="209"/>
                    <a:pt x="8" y="242"/>
                    <a:pt x="30" y="257"/>
                  </a:cubicBezTo>
                  <a:cubicBezTo>
                    <a:pt x="52" y="276"/>
                    <a:pt x="78" y="276"/>
                    <a:pt x="101" y="276"/>
                  </a:cubicBezTo>
                  <a:cubicBezTo>
                    <a:pt x="146" y="269"/>
                    <a:pt x="180" y="254"/>
                    <a:pt x="213" y="242"/>
                  </a:cubicBezTo>
                  <a:cubicBezTo>
                    <a:pt x="284" y="216"/>
                    <a:pt x="344" y="190"/>
                    <a:pt x="392" y="160"/>
                  </a:cubicBezTo>
                  <a:cubicBezTo>
                    <a:pt x="443" y="129"/>
                    <a:pt x="481" y="101"/>
                    <a:pt x="504" y="81"/>
                  </a:cubicBezTo>
                  <a:lnTo>
                    <a:pt x="504" y="81"/>
                  </a:lnTo>
                  <a:cubicBezTo>
                    <a:pt x="527" y="94"/>
                    <a:pt x="540" y="105"/>
                    <a:pt x="544" y="105"/>
                  </a:cubicBezTo>
                  <a:cubicBezTo>
                    <a:pt x="545" y="105"/>
                    <a:pt x="545" y="104"/>
                    <a:pt x="545" y="104"/>
                  </a:cubicBezTo>
                  <a:cubicBezTo>
                    <a:pt x="545" y="104"/>
                    <a:pt x="535" y="91"/>
                    <a:pt x="514" y="73"/>
                  </a:cubicBezTo>
                  <a:lnTo>
                    <a:pt x="514" y="73"/>
                  </a:lnTo>
                  <a:cubicBezTo>
                    <a:pt x="529" y="60"/>
                    <a:pt x="536" y="52"/>
                    <a:pt x="534" y="52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29" y="51"/>
                    <a:pt x="520" y="57"/>
                    <a:pt x="505" y="66"/>
                  </a:cubicBezTo>
                  <a:lnTo>
                    <a:pt x="505" y="66"/>
                  </a:lnTo>
                  <a:cubicBezTo>
                    <a:pt x="479" y="48"/>
                    <a:pt x="440" y="25"/>
                    <a:pt x="389" y="11"/>
                  </a:cubicBezTo>
                  <a:cubicBezTo>
                    <a:pt x="365" y="4"/>
                    <a:pt x="33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7644980" y="2654246"/>
              <a:ext cx="4491" cy="9413"/>
            </a:xfrm>
            <a:custGeom>
              <a:rect b="b" l="l" r="r" t="t"/>
              <a:pathLst>
                <a:path extrusionOk="0" h="394" w="188">
                  <a:moveTo>
                    <a:pt x="92" y="0"/>
                  </a:moveTo>
                  <a:cubicBezTo>
                    <a:pt x="83" y="0"/>
                    <a:pt x="73" y="3"/>
                    <a:pt x="64" y="8"/>
                  </a:cubicBezTo>
                  <a:cubicBezTo>
                    <a:pt x="1" y="53"/>
                    <a:pt x="1" y="121"/>
                    <a:pt x="1" y="173"/>
                  </a:cubicBezTo>
                  <a:cubicBezTo>
                    <a:pt x="4" y="225"/>
                    <a:pt x="20" y="274"/>
                    <a:pt x="42" y="308"/>
                  </a:cubicBezTo>
                  <a:cubicBezTo>
                    <a:pt x="79" y="372"/>
                    <a:pt x="126" y="394"/>
                    <a:pt x="134" y="394"/>
                  </a:cubicBezTo>
                  <a:cubicBezTo>
                    <a:pt x="135" y="394"/>
                    <a:pt x="135" y="393"/>
                    <a:pt x="135" y="393"/>
                  </a:cubicBezTo>
                  <a:cubicBezTo>
                    <a:pt x="139" y="389"/>
                    <a:pt x="98" y="363"/>
                    <a:pt x="64" y="296"/>
                  </a:cubicBezTo>
                  <a:cubicBezTo>
                    <a:pt x="46" y="263"/>
                    <a:pt x="35" y="222"/>
                    <a:pt x="30" y="173"/>
                  </a:cubicBezTo>
                  <a:cubicBezTo>
                    <a:pt x="30" y="129"/>
                    <a:pt x="42" y="65"/>
                    <a:pt x="80" y="39"/>
                  </a:cubicBezTo>
                  <a:cubicBezTo>
                    <a:pt x="85" y="36"/>
                    <a:pt x="90" y="34"/>
                    <a:pt x="95" y="34"/>
                  </a:cubicBezTo>
                  <a:cubicBezTo>
                    <a:pt x="127" y="34"/>
                    <a:pt x="147" y="90"/>
                    <a:pt x="150" y="129"/>
                  </a:cubicBezTo>
                  <a:cubicBezTo>
                    <a:pt x="158" y="177"/>
                    <a:pt x="161" y="222"/>
                    <a:pt x="158" y="259"/>
                  </a:cubicBezTo>
                  <a:cubicBezTo>
                    <a:pt x="154" y="334"/>
                    <a:pt x="139" y="382"/>
                    <a:pt x="147" y="382"/>
                  </a:cubicBezTo>
                  <a:cubicBezTo>
                    <a:pt x="150" y="382"/>
                    <a:pt x="173" y="341"/>
                    <a:pt x="184" y="263"/>
                  </a:cubicBezTo>
                  <a:cubicBezTo>
                    <a:pt x="187" y="222"/>
                    <a:pt x="187" y="177"/>
                    <a:pt x="184" y="124"/>
                  </a:cubicBezTo>
                  <a:cubicBezTo>
                    <a:pt x="180" y="98"/>
                    <a:pt x="173" y="69"/>
                    <a:pt x="158" y="43"/>
                  </a:cubicBezTo>
                  <a:cubicBezTo>
                    <a:pt x="146" y="20"/>
                    <a:pt x="119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7691307" y="2615708"/>
              <a:ext cx="11611" cy="29576"/>
            </a:xfrm>
            <a:custGeom>
              <a:rect b="b" l="l" r="r" t="t"/>
              <a:pathLst>
                <a:path extrusionOk="0" h="1238" w="486">
                  <a:moveTo>
                    <a:pt x="482" y="1"/>
                  </a:moveTo>
                  <a:cubicBezTo>
                    <a:pt x="482" y="1"/>
                    <a:pt x="463" y="8"/>
                    <a:pt x="434" y="27"/>
                  </a:cubicBezTo>
                  <a:cubicBezTo>
                    <a:pt x="400" y="42"/>
                    <a:pt x="355" y="72"/>
                    <a:pt x="306" y="116"/>
                  </a:cubicBezTo>
                  <a:cubicBezTo>
                    <a:pt x="210" y="202"/>
                    <a:pt x="94" y="352"/>
                    <a:pt x="46" y="549"/>
                  </a:cubicBezTo>
                  <a:cubicBezTo>
                    <a:pt x="1" y="747"/>
                    <a:pt x="30" y="935"/>
                    <a:pt x="79" y="1054"/>
                  </a:cubicBezTo>
                  <a:cubicBezTo>
                    <a:pt x="101" y="1118"/>
                    <a:pt x="127" y="1162"/>
                    <a:pt x="146" y="1192"/>
                  </a:cubicBezTo>
                  <a:cubicBezTo>
                    <a:pt x="163" y="1219"/>
                    <a:pt x="178" y="1237"/>
                    <a:pt x="180" y="1237"/>
                  </a:cubicBezTo>
                  <a:cubicBezTo>
                    <a:pt x="180" y="1237"/>
                    <a:pt x="180" y="1237"/>
                    <a:pt x="180" y="1237"/>
                  </a:cubicBezTo>
                  <a:cubicBezTo>
                    <a:pt x="187" y="1233"/>
                    <a:pt x="139" y="1170"/>
                    <a:pt x="101" y="1047"/>
                  </a:cubicBezTo>
                  <a:cubicBezTo>
                    <a:pt x="60" y="927"/>
                    <a:pt x="34" y="747"/>
                    <a:pt x="79" y="557"/>
                  </a:cubicBezTo>
                  <a:cubicBezTo>
                    <a:pt x="127" y="370"/>
                    <a:pt x="232" y="221"/>
                    <a:pt x="325" y="135"/>
                  </a:cubicBezTo>
                  <a:cubicBezTo>
                    <a:pt x="415" y="46"/>
                    <a:pt x="486" y="8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7680149" y="2597957"/>
              <a:ext cx="17416" cy="21525"/>
            </a:xfrm>
            <a:custGeom>
              <a:rect b="b" l="l" r="r" t="t"/>
              <a:pathLst>
                <a:path extrusionOk="0" h="901" w="729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1" y="4"/>
                    <a:pt x="154" y="209"/>
                    <a:pt x="351" y="460"/>
                  </a:cubicBezTo>
                  <a:cubicBezTo>
                    <a:pt x="546" y="705"/>
                    <a:pt x="708" y="901"/>
                    <a:pt x="721" y="901"/>
                  </a:cubicBezTo>
                  <a:cubicBezTo>
                    <a:pt x="721" y="901"/>
                    <a:pt x="721" y="901"/>
                    <a:pt x="721" y="901"/>
                  </a:cubicBezTo>
                  <a:cubicBezTo>
                    <a:pt x="729" y="897"/>
                    <a:pt x="575" y="687"/>
                    <a:pt x="378" y="441"/>
                  </a:cubicBezTo>
                  <a:cubicBezTo>
                    <a:pt x="184" y="196"/>
                    <a:pt x="22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7669613" y="2645597"/>
              <a:ext cx="15648" cy="12160"/>
            </a:xfrm>
            <a:custGeom>
              <a:rect b="b" l="l" r="r" t="t"/>
              <a:pathLst>
                <a:path extrusionOk="0" h="509" w="655">
                  <a:moveTo>
                    <a:pt x="646" y="1"/>
                  </a:moveTo>
                  <a:cubicBezTo>
                    <a:pt x="635" y="1"/>
                    <a:pt x="500" y="121"/>
                    <a:pt x="330" y="258"/>
                  </a:cubicBezTo>
                  <a:cubicBezTo>
                    <a:pt x="150" y="396"/>
                    <a:pt x="1" y="501"/>
                    <a:pt x="4" y="509"/>
                  </a:cubicBezTo>
                  <a:cubicBezTo>
                    <a:pt x="4" y="509"/>
                    <a:pt x="5" y="509"/>
                    <a:pt x="5" y="509"/>
                  </a:cubicBezTo>
                  <a:cubicBezTo>
                    <a:pt x="21" y="509"/>
                    <a:pt x="177" y="421"/>
                    <a:pt x="348" y="284"/>
                  </a:cubicBezTo>
                  <a:cubicBezTo>
                    <a:pt x="528" y="143"/>
                    <a:pt x="654" y="8"/>
                    <a:pt x="647" y="1"/>
                  </a:cubicBezTo>
                  <a:cubicBezTo>
                    <a:pt x="647" y="1"/>
                    <a:pt x="647" y="1"/>
                    <a:pt x="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7694962" y="2637569"/>
              <a:ext cx="1720" cy="4133"/>
            </a:xfrm>
            <a:custGeom>
              <a:rect b="b" l="l" r="r" t="t"/>
              <a:pathLst>
                <a:path extrusionOk="0" h="173" w="72">
                  <a:moveTo>
                    <a:pt x="23" y="1"/>
                  </a:moveTo>
                  <a:cubicBezTo>
                    <a:pt x="12" y="1"/>
                    <a:pt x="0" y="42"/>
                    <a:pt x="12" y="94"/>
                  </a:cubicBezTo>
                  <a:cubicBezTo>
                    <a:pt x="22" y="143"/>
                    <a:pt x="52" y="173"/>
                    <a:pt x="62" y="173"/>
                  </a:cubicBezTo>
                  <a:cubicBezTo>
                    <a:pt x="63" y="173"/>
                    <a:pt x="63" y="172"/>
                    <a:pt x="64" y="172"/>
                  </a:cubicBezTo>
                  <a:cubicBezTo>
                    <a:pt x="72" y="165"/>
                    <a:pt x="57" y="132"/>
                    <a:pt x="45" y="87"/>
                  </a:cubicBezTo>
                  <a:cubicBezTo>
                    <a:pt x="34" y="42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7694867" y="2629637"/>
              <a:ext cx="1099" cy="3607"/>
            </a:xfrm>
            <a:custGeom>
              <a:rect b="b" l="l" r="r" t="t"/>
              <a:pathLst>
                <a:path extrusionOk="0" h="151" w="46">
                  <a:moveTo>
                    <a:pt x="35" y="0"/>
                  </a:moveTo>
                  <a:cubicBezTo>
                    <a:pt x="23" y="0"/>
                    <a:pt x="12" y="34"/>
                    <a:pt x="9" y="75"/>
                  </a:cubicBezTo>
                  <a:cubicBezTo>
                    <a:pt x="1" y="116"/>
                    <a:pt x="4" y="150"/>
                    <a:pt x="16" y="150"/>
                  </a:cubicBezTo>
                  <a:cubicBezTo>
                    <a:pt x="16" y="150"/>
                    <a:pt x="16" y="150"/>
                    <a:pt x="17" y="150"/>
                  </a:cubicBezTo>
                  <a:cubicBezTo>
                    <a:pt x="24" y="150"/>
                    <a:pt x="35" y="118"/>
                    <a:pt x="42" y="78"/>
                  </a:cubicBezTo>
                  <a:cubicBezTo>
                    <a:pt x="45" y="38"/>
                    <a:pt x="42" y="4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7"/>
            <p:cNvSpPr/>
            <p:nvPr/>
          </p:nvSpPr>
          <p:spPr>
            <a:xfrm>
              <a:off x="7696945" y="2623067"/>
              <a:ext cx="2676" cy="3392"/>
            </a:xfrm>
            <a:custGeom>
              <a:rect b="b" l="l" r="r" t="t"/>
              <a:pathLst>
                <a:path extrusionOk="0" h="142" w="112">
                  <a:moveTo>
                    <a:pt x="102" y="1"/>
                  </a:moveTo>
                  <a:cubicBezTo>
                    <a:pt x="88" y="1"/>
                    <a:pt x="54" y="15"/>
                    <a:pt x="29" y="51"/>
                  </a:cubicBezTo>
                  <a:cubicBezTo>
                    <a:pt x="1" y="95"/>
                    <a:pt x="6" y="141"/>
                    <a:pt x="14" y="141"/>
                  </a:cubicBezTo>
                  <a:cubicBezTo>
                    <a:pt x="14" y="141"/>
                    <a:pt x="15" y="141"/>
                    <a:pt x="15" y="141"/>
                  </a:cubicBezTo>
                  <a:cubicBezTo>
                    <a:pt x="15" y="141"/>
                    <a:pt x="16" y="141"/>
                    <a:pt x="16" y="141"/>
                  </a:cubicBezTo>
                  <a:cubicBezTo>
                    <a:pt x="26" y="141"/>
                    <a:pt x="35" y="105"/>
                    <a:pt x="60" y="70"/>
                  </a:cubicBezTo>
                  <a:cubicBezTo>
                    <a:pt x="82" y="32"/>
                    <a:pt x="112" y="10"/>
                    <a:pt x="108" y="3"/>
                  </a:cubicBezTo>
                  <a:cubicBezTo>
                    <a:pt x="107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7"/>
            <p:cNvSpPr/>
            <p:nvPr/>
          </p:nvSpPr>
          <p:spPr>
            <a:xfrm>
              <a:off x="7701389" y="2618958"/>
              <a:ext cx="1529" cy="1911"/>
            </a:xfrm>
            <a:custGeom>
              <a:rect b="b" l="l" r="r" t="t"/>
              <a:pathLst>
                <a:path extrusionOk="0" h="80" w="64">
                  <a:moveTo>
                    <a:pt x="52" y="1"/>
                  </a:moveTo>
                  <a:cubicBezTo>
                    <a:pt x="43" y="1"/>
                    <a:pt x="28" y="14"/>
                    <a:pt x="19" y="32"/>
                  </a:cubicBezTo>
                  <a:cubicBezTo>
                    <a:pt x="5" y="51"/>
                    <a:pt x="0" y="74"/>
                    <a:pt x="8" y="77"/>
                  </a:cubicBezTo>
                  <a:cubicBezTo>
                    <a:pt x="9" y="79"/>
                    <a:pt x="11" y="79"/>
                    <a:pt x="13" y="79"/>
                  </a:cubicBezTo>
                  <a:cubicBezTo>
                    <a:pt x="22" y="79"/>
                    <a:pt x="36" y="66"/>
                    <a:pt x="45" y="48"/>
                  </a:cubicBezTo>
                  <a:cubicBezTo>
                    <a:pt x="60" y="29"/>
                    <a:pt x="64" y="6"/>
                    <a:pt x="57" y="3"/>
                  </a:cubicBezTo>
                  <a:cubicBezTo>
                    <a:pt x="55" y="1"/>
                    <a:pt x="54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7"/>
            <p:cNvSpPr/>
            <p:nvPr/>
          </p:nvSpPr>
          <p:spPr>
            <a:xfrm>
              <a:off x="6986941" y="1648377"/>
              <a:ext cx="359425" cy="246186"/>
            </a:xfrm>
            <a:custGeom>
              <a:rect b="b" l="l" r="r" t="t"/>
              <a:pathLst>
                <a:path extrusionOk="0" h="10305" w="15045">
                  <a:moveTo>
                    <a:pt x="1876" y="1"/>
                  </a:moveTo>
                  <a:cubicBezTo>
                    <a:pt x="1699" y="1"/>
                    <a:pt x="1648" y="210"/>
                    <a:pt x="1827" y="501"/>
                  </a:cubicBezTo>
                  <a:cubicBezTo>
                    <a:pt x="2017" y="815"/>
                    <a:pt x="2514" y="1778"/>
                    <a:pt x="2346" y="1868"/>
                  </a:cubicBezTo>
                  <a:cubicBezTo>
                    <a:pt x="2342" y="1870"/>
                    <a:pt x="2337" y="1871"/>
                    <a:pt x="2332" y="1871"/>
                  </a:cubicBezTo>
                  <a:cubicBezTo>
                    <a:pt x="2132" y="1871"/>
                    <a:pt x="1274" y="339"/>
                    <a:pt x="1274" y="339"/>
                  </a:cubicBezTo>
                  <a:cubicBezTo>
                    <a:pt x="1274" y="339"/>
                    <a:pt x="1165" y="44"/>
                    <a:pt x="1000" y="44"/>
                  </a:cubicBezTo>
                  <a:cubicBezTo>
                    <a:pt x="979" y="44"/>
                    <a:pt x="957" y="49"/>
                    <a:pt x="934" y="60"/>
                  </a:cubicBezTo>
                  <a:cubicBezTo>
                    <a:pt x="572" y="227"/>
                    <a:pt x="1658" y="1875"/>
                    <a:pt x="1767" y="2028"/>
                  </a:cubicBezTo>
                  <a:cubicBezTo>
                    <a:pt x="1817" y="2102"/>
                    <a:pt x="1749" y="2172"/>
                    <a:pt x="1677" y="2172"/>
                  </a:cubicBezTo>
                  <a:cubicBezTo>
                    <a:pt x="1643" y="2172"/>
                    <a:pt x="1608" y="2156"/>
                    <a:pt x="1584" y="2118"/>
                  </a:cubicBezTo>
                  <a:cubicBezTo>
                    <a:pt x="1513" y="2004"/>
                    <a:pt x="802" y="645"/>
                    <a:pt x="413" y="645"/>
                  </a:cubicBezTo>
                  <a:cubicBezTo>
                    <a:pt x="392" y="645"/>
                    <a:pt x="371" y="649"/>
                    <a:pt x="351" y="658"/>
                  </a:cubicBezTo>
                  <a:cubicBezTo>
                    <a:pt x="67" y="792"/>
                    <a:pt x="1233" y="2020"/>
                    <a:pt x="1222" y="2424"/>
                  </a:cubicBezTo>
                  <a:cubicBezTo>
                    <a:pt x="1220" y="2474"/>
                    <a:pt x="1207" y="2496"/>
                    <a:pt x="1184" y="2496"/>
                  </a:cubicBezTo>
                  <a:cubicBezTo>
                    <a:pt x="1033" y="2496"/>
                    <a:pt x="464" y="1529"/>
                    <a:pt x="205" y="1529"/>
                  </a:cubicBezTo>
                  <a:cubicBezTo>
                    <a:pt x="190" y="1529"/>
                    <a:pt x="177" y="1532"/>
                    <a:pt x="164" y="1539"/>
                  </a:cubicBezTo>
                  <a:cubicBezTo>
                    <a:pt x="67" y="1587"/>
                    <a:pt x="0" y="1639"/>
                    <a:pt x="564" y="2394"/>
                  </a:cubicBezTo>
                  <a:cubicBezTo>
                    <a:pt x="841" y="2764"/>
                    <a:pt x="1412" y="3369"/>
                    <a:pt x="1943" y="3903"/>
                  </a:cubicBezTo>
                  <a:lnTo>
                    <a:pt x="1934" y="3911"/>
                  </a:lnTo>
                  <a:cubicBezTo>
                    <a:pt x="1934" y="3911"/>
                    <a:pt x="6022" y="10305"/>
                    <a:pt x="9523" y="10305"/>
                  </a:cubicBezTo>
                  <a:cubicBezTo>
                    <a:pt x="9982" y="10305"/>
                    <a:pt x="10430" y="10195"/>
                    <a:pt x="10858" y="9947"/>
                  </a:cubicBezTo>
                  <a:cubicBezTo>
                    <a:pt x="14780" y="7672"/>
                    <a:pt x="15045" y="7085"/>
                    <a:pt x="15045" y="7085"/>
                  </a:cubicBezTo>
                  <a:lnTo>
                    <a:pt x="12849" y="4295"/>
                  </a:lnTo>
                  <a:cubicBezTo>
                    <a:pt x="12849" y="4295"/>
                    <a:pt x="9513" y="6858"/>
                    <a:pt x="8903" y="6858"/>
                  </a:cubicBezTo>
                  <a:cubicBezTo>
                    <a:pt x="8880" y="6858"/>
                    <a:pt x="8860" y="6855"/>
                    <a:pt x="8845" y="6847"/>
                  </a:cubicBezTo>
                  <a:cubicBezTo>
                    <a:pt x="6608" y="5647"/>
                    <a:pt x="4808" y="3463"/>
                    <a:pt x="4198" y="2667"/>
                  </a:cubicBezTo>
                  <a:cubicBezTo>
                    <a:pt x="4176" y="2521"/>
                    <a:pt x="4158" y="2353"/>
                    <a:pt x="4142" y="2155"/>
                  </a:cubicBezTo>
                  <a:cubicBezTo>
                    <a:pt x="4127" y="1984"/>
                    <a:pt x="4146" y="1811"/>
                    <a:pt x="4191" y="1644"/>
                  </a:cubicBezTo>
                  <a:cubicBezTo>
                    <a:pt x="4247" y="1442"/>
                    <a:pt x="4332" y="1180"/>
                    <a:pt x="4422" y="1049"/>
                  </a:cubicBezTo>
                  <a:cubicBezTo>
                    <a:pt x="4521" y="905"/>
                    <a:pt x="4422" y="722"/>
                    <a:pt x="4283" y="722"/>
                  </a:cubicBezTo>
                  <a:cubicBezTo>
                    <a:pt x="4264" y="722"/>
                    <a:pt x="4245" y="725"/>
                    <a:pt x="4225" y="732"/>
                  </a:cubicBezTo>
                  <a:cubicBezTo>
                    <a:pt x="4053" y="788"/>
                    <a:pt x="3732" y="1225"/>
                    <a:pt x="3623" y="1849"/>
                  </a:cubicBezTo>
                  <a:cubicBezTo>
                    <a:pt x="3595" y="2007"/>
                    <a:pt x="3543" y="2069"/>
                    <a:pt x="3478" y="2069"/>
                  </a:cubicBezTo>
                  <a:cubicBezTo>
                    <a:pt x="3286" y="2069"/>
                    <a:pt x="2980" y="1522"/>
                    <a:pt x="2846" y="1285"/>
                  </a:cubicBezTo>
                  <a:cubicBezTo>
                    <a:pt x="2663" y="971"/>
                    <a:pt x="2055" y="26"/>
                    <a:pt x="1912" y="3"/>
                  </a:cubicBezTo>
                  <a:cubicBezTo>
                    <a:pt x="1900" y="2"/>
                    <a:pt x="1887" y="1"/>
                    <a:pt x="18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7"/>
            <p:cNvSpPr/>
            <p:nvPr/>
          </p:nvSpPr>
          <p:spPr>
            <a:xfrm>
              <a:off x="6843971" y="1651220"/>
              <a:ext cx="397028" cy="211689"/>
            </a:xfrm>
            <a:custGeom>
              <a:rect b="b" l="l" r="r" t="t"/>
              <a:pathLst>
                <a:path extrusionOk="0" h="8861" w="16619">
                  <a:moveTo>
                    <a:pt x="0" y="1"/>
                  </a:moveTo>
                  <a:lnTo>
                    <a:pt x="14153" y="8860"/>
                  </a:lnTo>
                  <a:cubicBezTo>
                    <a:pt x="14153" y="8860"/>
                    <a:pt x="16495" y="6481"/>
                    <a:pt x="16618" y="5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7"/>
            <p:cNvSpPr/>
            <p:nvPr/>
          </p:nvSpPr>
          <p:spPr>
            <a:xfrm>
              <a:off x="7346304" y="1898238"/>
              <a:ext cx="547105" cy="445286"/>
            </a:xfrm>
            <a:custGeom>
              <a:rect b="b" l="l" r="r" t="t"/>
              <a:pathLst>
                <a:path extrusionOk="0" h="18639" w="22901">
                  <a:moveTo>
                    <a:pt x="3970" y="0"/>
                  </a:moveTo>
                  <a:lnTo>
                    <a:pt x="0" y="5334"/>
                  </a:lnTo>
                  <a:cubicBezTo>
                    <a:pt x="0" y="5334"/>
                    <a:pt x="8180" y="17231"/>
                    <a:pt x="8875" y="17518"/>
                  </a:cubicBezTo>
                  <a:cubicBezTo>
                    <a:pt x="9566" y="17805"/>
                    <a:pt x="22680" y="18639"/>
                    <a:pt x="22680" y="18639"/>
                  </a:cubicBezTo>
                  <a:lnTo>
                    <a:pt x="22900" y="13686"/>
                  </a:lnTo>
                  <a:cubicBezTo>
                    <a:pt x="22900" y="13686"/>
                    <a:pt x="11500" y="12678"/>
                    <a:pt x="11370" y="12442"/>
                  </a:cubicBezTo>
                  <a:cubicBezTo>
                    <a:pt x="11240" y="12203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7"/>
            <p:cNvSpPr/>
            <p:nvPr/>
          </p:nvSpPr>
          <p:spPr>
            <a:xfrm>
              <a:off x="7864143" y="2221016"/>
              <a:ext cx="9580" cy="119139"/>
            </a:xfrm>
            <a:custGeom>
              <a:rect b="b" l="l" r="r" t="t"/>
              <a:pathLst>
                <a:path extrusionOk="0" h="4987" w="401">
                  <a:moveTo>
                    <a:pt x="375" y="0"/>
                  </a:moveTo>
                  <a:lnTo>
                    <a:pt x="375" y="0"/>
                  </a:lnTo>
                  <a:cubicBezTo>
                    <a:pt x="349" y="0"/>
                    <a:pt x="252" y="1113"/>
                    <a:pt x="154" y="2492"/>
                  </a:cubicBezTo>
                  <a:cubicBezTo>
                    <a:pt x="57" y="3866"/>
                    <a:pt x="1" y="4986"/>
                    <a:pt x="23" y="4986"/>
                  </a:cubicBezTo>
                  <a:cubicBezTo>
                    <a:pt x="23" y="4986"/>
                    <a:pt x="23" y="4986"/>
                    <a:pt x="23" y="4986"/>
                  </a:cubicBezTo>
                  <a:cubicBezTo>
                    <a:pt x="51" y="4986"/>
                    <a:pt x="151" y="3872"/>
                    <a:pt x="247" y="2495"/>
                  </a:cubicBezTo>
                  <a:cubicBezTo>
                    <a:pt x="345" y="1121"/>
                    <a:pt x="401" y="4"/>
                    <a:pt x="375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7"/>
            <p:cNvSpPr/>
            <p:nvPr/>
          </p:nvSpPr>
          <p:spPr>
            <a:xfrm>
              <a:off x="7595093" y="2196455"/>
              <a:ext cx="24750" cy="28811"/>
            </a:xfrm>
            <a:custGeom>
              <a:rect b="b" l="l" r="r" t="t"/>
              <a:pathLst>
                <a:path extrusionOk="0" h="1206" w="1036">
                  <a:moveTo>
                    <a:pt x="1014" y="0"/>
                  </a:moveTo>
                  <a:cubicBezTo>
                    <a:pt x="978" y="0"/>
                    <a:pt x="746" y="252"/>
                    <a:pt x="482" y="572"/>
                  </a:cubicBezTo>
                  <a:cubicBezTo>
                    <a:pt x="206" y="905"/>
                    <a:pt x="1" y="1189"/>
                    <a:pt x="20" y="1204"/>
                  </a:cubicBezTo>
                  <a:cubicBezTo>
                    <a:pt x="21" y="1205"/>
                    <a:pt x="22" y="1205"/>
                    <a:pt x="23" y="1205"/>
                  </a:cubicBezTo>
                  <a:cubicBezTo>
                    <a:pt x="58" y="1205"/>
                    <a:pt x="286" y="954"/>
                    <a:pt x="554" y="632"/>
                  </a:cubicBezTo>
                  <a:cubicBezTo>
                    <a:pt x="827" y="300"/>
                    <a:pt x="1035" y="16"/>
                    <a:pt x="1017" y="1"/>
                  </a:cubicBezTo>
                  <a:cubicBezTo>
                    <a:pt x="1016" y="0"/>
                    <a:pt x="1015" y="0"/>
                    <a:pt x="1014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7"/>
            <p:cNvSpPr/>
            <p:nvPr/>
          </p:nvSpPr>
          <p:spPr>
            <a:xfrm>
              <a:off x="7609189" y="2198534"/>
              <a:ext cx="9413" cy="34449"/>
            </a:xfrm>
            <a:custGeom>
              <a:rect b="b" l="l" r="r" t="t"/>
              <a:pathLst>
                <a:path extrusionOk="0" h="1442" w="394">
                  <a:moveTo>
                    <a:pt x="370" y="0"/>
                  </a:moveTo>
                  <a:cubicBezTo>
                    <a:pt x="343" y="0"/>
                    <a:pt x="246" y="315"/>
                    <a:pt x="154" y="709"/>
                  </a:cubicBezTo>
                  <a:cubicBezTo>
                    <a:pt x="61" y="1105"/>
                    <a:pt x="1" y="1434"/>
                    <a:pt x="27" y="1442"/>
                  </a:cubicBezTo>
                  <a:cubicBezTo>
                    <a:pt x="27" y="1442"/>
                    <a:pt x="27" y="1442"/>
                    <a:pt x="27" y="1442"/>
                  </a:cubicBezTo>
                  <a:cubicBezTo>
                    <a:pt x="55" y="1442"/>
                    <a:pt x="151" y="1126"/>
                    <a:pt x="244" y="728"/>
                  </a:cubicBezTo>
                  <a:cubicBezTo>
                    <a:pt x="337" y="333"/>
                    <a:pt x="393" y="4"/>
                    <a:pt x="371" y="0"/>
                  </a:cubicBezTo>
                  <a:cubicBezTo>
                    <a:pt x="371" y="0"/>
                    <a:pt x="370" y="0"/>
                    <a:pt x="370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7"/>
            <p:cNvSpPr/>
            <p:nvPr/>
          </p:nvSpPr>
          <p:spPr>
            <a:xfrm>
              <a:off x="7669541" y="2243474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4" y="0"/>
                  </a:moveTo>
                  <a:cubicBezTo>
                    <a:pt x="256" y="0"/>
                    <a:pt x="247" y="1"/>
                    <a:pt x="239" y="2"/>
                  </a:cubicBezTo>
                  <a:lnTo>
                    <a:pt x="150" y="31"/>
                  </a:lnTo>
                  <a:cubicBezTo>
                    <a:pt x="15" y="106"/>
                    <a:pt x="0" y="326"/>
                    <a:pt x="123" y="424"/>
                  </a:cubicBezTo>
                  <a:cubicBezTo>
                    <a:pt x="161" y="453"/>
                    <a:pt x="207" y="466"/>
                    <a:pt x="254" y="466"/>
                  </a:cubicBezTo>
                  <a:cubicBezTo>
                    <a:pt x="360" y="466"/>
                    <a:pt x="468" y="400"/>
                    <a:pt x="497" y="297"/>
                  </a:cubicBezTo>
                  <a:cubicBezTo>
                    <a:pt x="532" y="155"/>
                    <a:pt x="406" y="0"/>
                    <a:pt x="264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7"/>
            <p:cNvSpPr/>
            <p:nvPr/>
          </p:nvSpPr>
          <p:spPr>
            <a:xfrm>
              <a:off x="7511948" y="2127360"/>
              <a:ext cx="12805" cy="11181"/>
            </a:xfrm>
            <a:custGeom>
              <a:rect b="b" l="l" r="r" t="t"/>
              <a:pathLst>
                <a:path extrusionOk="0" h="468" w="536">
                  <a:moveTo>
                    <a:pt x="262" y="1"/>
                  </a:moveTo>
                  <a:cubicBezTo>
                    <a:pt x="254" y="1"/>
                    <a:pt x="247" y="1"/>
                    <a:pt x="239" y="2"/>
                  </a:cubicBezTo>
                  <a:lnTo>
                    <a:pt x="149" y="32"/>
                  </a:lnTo>
                  <a:cubicBezTo>
                    <a:pt x="18" y="111"/>
                    <a:pt x="0" y="331"/>
                    <a:pt x="123" y="424"/>
                  </a:cubicBezTo>
                  <a:cubicBezTo>
                    <a:pt x="162" y="454"/>
                    <a:pt x="209" y="467"/>
                    <a:pt x="257" y="467"/>
                  </a:cubicBezTo>
                  <a:cubicBezTo>
                    <a:pt x="361" y="467"/>
                    <a:pt x="469" y="403"/>
                    <a:pt x="497" y="301"/>
                  </a:cubicBezTo>
                  <a:cubicBezTo>
                    <a:pt x="536" y="160"/>
                    <a:pt x="406" y="1"/>
                    <a:pt x="262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7"/>
            <p:cNvSpPr/>
            <p:nvPr/>
          </p:nvSpPr>
          <p:spPr>
            <a:xfrm>
              <a:off x="7710588" y="2293695"/>
              <a:ext cx="12709" cy="11133"/>
            </a:xfrm>
            <a:custGeom>
              <a:rect b="b" l="l" r="r" t="t"/>
              <a:pathLst>
                <a:path extrusionOk="0" h="466" w="532">
                  <a:moveTo>
                    <a:pt x="263" y="1"/>
                  </a:moveTo>
                  <a:cubicBezTo>
                    <a:pt x="254" y="1"/>
                    <a:pt x="245" y="1"/>
                    <a:pt x="235" y="3"/>
                  </a:cubicBezTo>
                  <a:lnTo>
                    <a:pt x="149" y="32"/>
                  </a:lnTo>
                  <a:cubicBezTo>
                    <a:pt x="15" y="107"/>
                    <a:pt x="1" y="327"/>
                    <a:pt x="123" y="420"/>
                  </a:cubicBezTo>
                  <a:cubicBezTo>
                    <a:pt x="161" y="451"/>
                    <a:pt x="208" y="465"/>
                    <a:pt x="255" y="465"/>
                  </a:cubicBezTo>
                  <a:cubicBezTo>
                    <a:pt x="358" y="465"/>
                    <a:pt x="465" y="399"/>
                    <a:pt x="494" y="298"/>
                  </a:cubicBezTo>
                  <a:cubicBezTo>
                    <a:pt x="531" y="157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7"/>
            <p:cNvSpPr/>
            <p:nvPr/>
          </p:nvSpPr>
          <p:spPr>
            <a:xfrm>
              <a:off x="7810791" y="2309320"/>
              <a:ext cx="12829" cy="11157"/>
            </a:xfrm>
            <a:custGeom>
              <a:rect b="b" l="l" r="r" t="t"/>
              <a:pathLst>
                <a:path extrusionOk="0" h="467" w="537">
                  <a:moveTo>
                    <a:pt x="263" y="1"/>
                  </a:moveTo>
                  <a:cubicBezTo>
                    <a:pt x="255" y="1"/>
                    <a:pt x="247" y="1"/>
                    <a:pt x="239" y="2"/>
                  </a:cubicBezTo>
                  <a:lnTo>
                    <a:pt x="150" y="32"/>
                  </a:lnTo>
                  <a:cubicBezTo>
                    <a:pt x="20" y="111"/>
                    <a:pt x="1" y="330"/>
                    <a:pt x="124" y="424"/>
                  </a:cubicBezTo>
                  <a:cubicBezTo>
                    <a:pt x="162" y="453"/>
                    <a:pt x="208" y="466"/>
                    <a:pt x="255" y="466"/>
                  </a:cubicBezTo>
                  <a:cubicBezTo>
                    <a:pt x="360" y="466"/>
                    <a:pt x="469" y="401"/>
                    <a:pt x="498" y="297"/>
                  </a:cubicBezTo>
                  <a:cubicBezTo>
                    <a:pt x="537" y="159"/>
                    <a:pt x="407" y="1"/>
                    <a:pt x="263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7"/>
            <p:cNvSpPr/>
            <p:nvPr/>
          </p:nvSpPr>
          <p:spPr>
            <a:xfrm>
              <a:off x="7768956" y="2245768"/>
              <a:ext cx="12709" cy="11133"/>
            </a:xfrm>
            <a:custGeom>
              <a:rect b="b" l="l" r="r" t="t"/>
              <a:pathLst>
                <a:path extrusionOk="0" h="466" w="532">
                  <a:moveTo>
                    <a:pt x="263" y="0"/>
                  </a:moveTo>
                  <a:cubicBezTo>
                    <a:pt x="254" y="0"/>
                    <a:pt x="244" y="1"/>
                    <a:pt x="235" y="2"/>
                  </a:cubicBezTo>
                  <a:lnTo>
                    <a:pt x="149" y="32"/>
                  </a:lnTo>
                  <a:cubicBezTo>
                    <a:pt x="15" y="107"/>
                    <a:pt x="0" y="328"/>
                    <a:pt x="123" y="421"/>
                  </a:cubicBezTo>
                  <a:cubicBezTo>
                    <a:pt x="161" y="452"/>
                    <a:pt x="207" y="465"/>
                    <a:pt x="255" y="465"/>
                  </a:cubicBezTo>
                  <a:cubicBezTo>
                    <a:pt x="358" y="465"/>
                    <a:pt x="465" y="400"/>
                    <a:pt x="493" y="297"/>
                  </a:cubicBezTo>
                  <a:cubicBezTo>
                    <a:pt x="531" y="158"/>
                    <a:pt x="405" y="0"/>
                    <a:pt x="263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7"/>
            <p:cNvSpPr/>
            <p:nvPr/>
          </p:nvSpPr>
          <p:spPr>
            <a:xfrm>
              <a:off x="7552971" y="2257833"/>
              <a:ext cx="12733" cy="11061"/>
            </a:xfrm>
            <a:custGeom>
              <a:rect b="b" l="l" r="r" t="t"/>
              <a:pathLst>
                <a:path extrusionOk="0" h="463" w="533">
                  <a:moveTo>
                    <a:pt x="264" y="0"/>
                  </a:moveTo>
                  <a:cubicBezTo>
                    <a:pt x="255" y="0"/>
                    <a:pt x="246" y="1"/>
                    <a:pt x="236" y="2"/>
                  </a:cubicBezTo>
                  <a:lnTo>
                    <a:pt x="150" y="28"/>
                  </a:lnTo>
                  <a:cubicBezTo>
                    <a:pt x="16" y="106"/>
                    <a:pt x="1" y="327"/>
                    <a:pt x="124" y="420"/>
                  </a:cubicBezTo>
                  <a:cubicBezTo>
                    <a:pt x="162" y="449"/>
                    <a:pt x="208" y="463"/>
                    <a:pt x="256" y="463"/>
                  </a:cubicBezTo>
                  <a:cubicBezTo>
                    <a:pt x="359" y="463"/>
                    <a:pt x="465" y="399"/>
                    <a:pt x="494" y="297"/>
                  </a:cubicBezTo>
                  <a:cubicBezTo>
                    <a:pt x="532" y="157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7"/>
            <p:cNvSpPr/>
            <p:nvPr/>
          </p:nvSpPr>
          <p:spPr>
            <a:xfrm>
              <a:off x="7838196" y="2256137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59" y="0"/>
                  </a:moveTo>
                  <a:cubicBezTo>
                    <a:pt x="251" y="0"/>
                    <a:pt x="243" y="1"/>
                    <a:pt x="235" y="1"/>
                  </a:cubicBezTo>
                  <a:lnTo>
                    <a:pt x="150" y="32"/>
                  </a:lnTo>
                  <a:cubicBezTo>
                    <a:pt x="16" y="106"/>
                    <a:pt x="0" y="327"/>
                    <a:pt x="123" y="424"/>
                  </a:cubicBezTo>
                  <a:cubicBezTo>
                    <a:pt x="160" y="453"/>
                    <a:pt x="206" y="466"/>
                    <a:pt x="253" y="466"/>
                  </a:cubicBezTo>
                  <a:cubicBezTo>
                    <a:pt x="357" y="466"/>
                    <a:pt x="465" y="400"/>
                    <a:pt x="493" y="297"/>
                  </a:cubicBezTo>
                  <a:cubicBezTo>
                    <a:pt x="533" y="155"/>
                    <a:pt x="403" y="0"/>
                    <a:pt x="259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7"/>
            <p:cNvSpPr/>
            <p:nvPr/>
          </p:nvSpPr>
          <p:spPr>
            <a:xfrm>
              <a:off x="7618746" y="2280769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59" y="0"/>
                  </a:moveTo>
                  <a:cubicBezTo>
                    <a:pt x="252" y="0"/>
                    <a:pt x="244" y="0"/>
                    <a:pt x="236" y="1"/>
                  </a:cubicBezTo>
                  <a:lnTo>
                    <a:pt x="150" y="32"/>
                  </a:lnTo>
                  <a:cubicBezTo>
                    <a:pt x="16" y="106"/>
                    <a:pt x="1" y="327"/>
                    <a:pt x="120" y="424"/>
                  </a:cubicBezTo>
                  <a:cubicBezTo>
                    <a:pt x="158" y="452"/>
                    <a:pt x="205" y="466"/>
                    <a:pt x="252" y="466"/>
                  </a:cubicBezTo>
                  <a:cubicBezTo>
                    <a:pt x="357" y="466"/>
                    <a:pt x="465" y="400"/>
                    <a:pt x="494" y="297"/>
                  </a:cubicBezTo>
                  <a:cubicBezTo>
                    <a:pt x="533" y="155"/>
                    <a:pt x="403" y="0"/>
                    <a:pt x="259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7"/>
            <p:cNvSpPr/>
            <p:nvPr/>
          </p:nvSpPr>
          <p:spPr>
            <a:xfrm>
              <a:off x="7571010" y="2171106"/>
              <a:ext cx="12829" cy="11157"/>
            </a:xfrm>
            <a:custGeom>
              <a:rect b="b" l="l" r="r" t="t"/>
              <a:pathLst>
                <a:path extrusionOk="0" h="467" w="537">
                  <a:moveTo>
                    <a:pt x="264" y="0"/>
                  </a:moveTo>
                  <a:cubicBezTo>
                    <a:pt x="256" y="0"/>
                    <a:pt x="248" y="1"/>
                    <a:pt x="240" y="2"/>
                  </a:cubicBezTo>
                  <a:lnTo>
                    <a:pt x="150" y="31"/>
                  </a:lnTo>
                  <a:cubicBezTo>
                    <a:pt x="19" y="109"/>
                    <a:pt x="0" y="330"/>
                    <a:pt x="123" y="423"/>
                  </a:cubicBezTo>
                  <a:cubicBezTo>
                    <a:pt x="162" y="453"/>
                    <a:pt x="210" y="466"/>
                    <a:pt x="258" y="466"/>
                  </a:cubicBezTo>
                  <a:cubicBezTo>
                    <a:pt x="362" y="466"/>
                    <a:pt x="469" y="403"/>
                    <a:pt x="497" y="300"/>
                  </a:cubicBezTo>
                  <a:cubicBezTo>
                    <a:pt x="536" y="158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7"/>
            <p:cNvSpPr/>
            <p:nvPr/>
          </p:nvSpPr>
          <p:spPr>
            <a:xfrm>
              <a:off x="7339877" y="1962483"/>
              <a:ext cx="375240" cy="699069"/>
            </a:xfrm>
            <a:custGeom>
              <a:rect b="b" l="l" r="r" t="t"/>
              <a:pathLst>
                <a:path extrusionOk="0" h="29262" w="15707">
                  <a:moveTo>
                    <a:pt x="5842" y="1"/>
                  </a:moveTo>
                  <a:lnTo>
                    <a:pt x="0" y="2328"/>
                  </a:lnTo>
                  <a:lnTo>
                    <a:pt x="1909" y="17052"/>
                  </a:lnTo>
                  <a:cubicBezTo>
                    <a:pt x="2182" y="17604"/>
                    <a:pt x="12262" y="29262"/>
                    <a:pt x="12262" y="29262"/>
                  </a:cubicBezTo>
                  <a:lnTo>
                    <a:pt x="15707" y="26371"/>
                  </a:lnTo>
                  <a:lnTo>
                    <a:pt x="7892" y="16499"/>
                  </a:lnTo>
                  <a:cubicBezTo>
                    <a:pt x="7471" y="15968"/>
                    <a:pt x="7242" y="15311"/>
                    <a:pt x="7242" y="14635"/>
                  </a:cubicBezTo>
                  <a:lnTo>
                    <a:pt x="6694" y="6260"/>
                  </a:lnTo>
                  <a:lnTo>
                    <a:pt x="7161" y="5439"/>
                  </a:lnTo>
                  <a:cubicBezTo>
                    <a:pt x="7269" y="5248"/>
                    <a:pt x="7329" y="5031"/>
                    <a:pt x="7340" y="4807"/>
                  </a:cubicBezTo>
                  <a:cubicBezTo>
                    <a:pt x="7404" y="3299"/>
                    <a:pt x="7113" y="1566"/>
                    <a:pt x="6182" y="423"/>
                  </a:cubicBezTo>
                  <a:lnTo>
                    <a:pt x="584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7"/>
            <p:cNvSpPr/>
            <p:nvPr/>
          </p:nvSpPr>
          <p:spPr>
            <a:xfrm>
              <a:off x="7420369" y="2005942"/>
              <a:ext cx="54278" cy="30579"/>
            </a:xfrm>
            <a:custGeom>
              <a:rect b="b" l="l" r="r" t="t"/>
              <a:pathLst>
                <a:path extrusionOk="0" h="1280" w="227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4"/>
                    <a:pt x="23" y="169"/>
                    <a:pt x="143" y="400"/>
                  </a:cubicBezTo>
                  <a:cubicBezTo>
                    <a:pt x="262" y="628"/>
                    <a:pt x="505" y="927"/>
                    <a:pt x="867" y="1106"/>
                  </a:cubicBezTo>
                  <a:cubicBezTo>
                    <a:pt x="1127" y="1234"/>
                    <a:pt x="1395" y="1279"/>
                    <a:pt x="1617" y="1279"/>
                  </a:cubicBezTo>
                  <a:cubicBezTo>
                    <a:pt x="1660" y="1279"/>
                    <a:pt x="1702" y="1277"/>
                    <a:pt x="1741" y="1274"/>
                  </a:cubicBezTo>
                  <a:cubicBezTo>
                    <a:pt x="1987" y="1252"/>
                    <a:pt x="2160" y="1185"/>
                    <a:pt x="2227" y="1151"/>
                  </a:cubicBezTo>
                  <a:lnTo>
                    <a:pt x="2223" y="1151"/>
                  </a:lnTo>
                  <a:cubicBezTo>
                    <a:pt x="2256" y="1143"/>
                    <a:pt x="2272" y="1140"/>
                    <a:pt x="2268" y="1136"/>
                  </a:cubicBezTo>
                  <a:cubicBezTo>
                    <a:pt x="2268" y="1133"/>
                    <a:pt x="2253" y="1128"/>
                    <a:pt x="2220" y="1128"/>
                  </a:cubicBezTo>
                  <a:cubicBezTo>
                    <a:pt x="2144" y="1143"/>
                    <a:pt x="1973" y="1192"/>
                    <a:pt x="1737" y="1200"/>
                  </a:cubicBezTo>
                  <a:cubicBezTo>
                    <a:pt x="1721" y="1200"/>
                    <a:pt x="1703" y="1201"/>
                    <a:pt x="1686" y="1201"/>
                  </a:cubicBezTo>
                  <a:cubicBezTo>
                    <a:pt x="1459" y="1201"/>
                    <a:pt x="1179" y="1156"/>
                    <a:pt x="908" y="1024"/>
                  </a:cubicBezTo>
                  <a:cubicBezTo>
                    <a:pt x="565" y="856"/>
                    <a:pt x="329" y="580"/>
                    <a:pt x="198" y="366"/>
                  </a:cubicBezTo>
                  <a:cubicBezTo>
                    <a:pt x="70" y="156"/>
                    <a:pt x="28" y="0"/>
                    <a:pt x="12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7"/>
            <p:cNvSpPr/>
            <p:nvPr/>
          </p:nvSpPr>
          <p:spPr>
            <a:xfrm>
              <a:off x="7499715" y="1999157"/>
              <a:ext cx="24368" cy="321082"/>
            </a:xfrm>
            <a:custGeom>
              <a:rect b="b" l="l" r="r" t="t"/>
              <a:pathLst>
                <a:path extrusionOk="0" h="13440" w="1020">
                  <a:moveTo>
                    <a:pt x="52" y="0"/>
                  </a:moveTo>
                  <a:cubicBezTo>
                    <a:pt x="49" y="5"/>
                    <a:pt x="71" y="45"/>
                    <a:pt x="116" y="128"/>
                  </a:cubicBezTo>
                  <a:cubicBezTo>
                    <a:pt x="161" y="217"/>
                    <a:pt x="224" y="333"/>
                    <a:pt x="302" y="483"/>
                  </a:cubicBezTo>
                  <a:cubicBezTo>
                    <a:pt x="459" y="793"/>
                    <a:pt x="699" y="1245"/>
                    <a:pt x="844" y="1846"/>
                  </a:cubicBezTo>
                  <a:cubicBezTo>
                    <a:pt x="916" y="2148"/>
                    <a:pt x="945" y="2492"/>
                    <a:pt x="885" y="2846"/>
                  </a:cubicBezTo>
                  <a:cubicBezTo>
                    <a:pt x="833" y="3205"/>
                    <a:pt x="647" y="3553"/>
                    <a:pt x="452" y="3919"/>
                  </a:cubicBezTo>
                  <a:cubicBezTo>
                    <a:pt x="359" y="4101"/>
                    <a:pt x="261" y="4292"/>
                    <a:pt x="194" y="4501"/>
                  </a:cubicBezTo>
                  <a:cubicBezTo>
                    <a:pt x="123" y="4711"/>
                    <a:pt x="78" y="4931"/>
                    <a:pt x="52" y="5159"/>
                  </a:cubicBezTo>
                  <a:cubicBezTo>
                    <a:pt x="0" y="5611"/>
                    <a:pt x="26" y="6078"/>
                    <a:pt x="59" y="6556"/>
                  </a:cubicBezTo>
                  <a:cubicBezTo>
                    <a:pt x="194" y="8454"/>
                    <a:pt x="318" y="10168"/>
                    <a:pt x="407" y="11423"/>
                  </a:cubicBezTo>
                  <a:cubicBezTo>
                    <a:pt x="452" y="12039"/>
                    <a:pt x="493" y="12540"/>
                    <a:pt x="519" y="12898"/>
                  </a:cubicBezTo>
                  <a:cubicBezTo>
                    <a:pt x="535" y="13066"/>
                    <a:pt x="549" y="13200"/>
                    <a:pt x="557" y="13298"/>
                  </a:cubicBezTo>
                  <a:cubicBezTo>
                    <a:pt x="564" y="13391"/>
                    <a:pt x="571" y="13440"/>
                    <a:pt x="575" y="13440"/>
                  </a:cubicBezTo>
                  <a:cubicBezTo>
                    <a:pt x="579" y="13440"/>
                    <a:pt x="579" y="13391"/>
                    <a:pt x="575" y="13298"/>
                  </a:cubicBezTo>
                  <a:cubicBezTo>
                    <a:pt x="571" y="13197"/>
                    <a:pt x="564" y="13062"/>
                    <a:pt x="557" y="12895"/>
                  </a:cubicBezTo>
                  <a:cubicBezTo>
                    <a:pt x="535" y="12536"/>
                    <a:pt x="508" y="12035"/>
                    <a:pt x="471" y="11419"/>
                  </a:cubicBezTo>
                  <a:cubicBezTo>
                    <a:pt x="388" y="10164"/>
                    <a:pt x="276" y="8446"/>
                    <a:pt x="154" y="6549"/>
                  </a:cubicBezTo>
                  <a:cubicBezTo>
                    <a:pt x="120" y="6074"/>
                    <a:pt x="94" y="5611"/>
                    <a:pt x="142" y="5166"/>
                  </a:cubicBezTo>
                  <a:cubicBezTo>
                    <a:pt x="168" y="4946"/>
                    <a:pt x="209" y="4733"/>
                    <a:pt x="276" y="4532"/>
                  </a:cubicBezTo>
                  <a:cubicBezTo>
                    <a:pt x="344" y="4330"/>
                    <a:pt x="437" y="4139"/>
                    <a:pt x="530" y="3956"/>
                  </a:cubicBezTo>
                  <a:cubicBezTo>
                    <a:pt x="717" y="3594"/>
                    <a:pt x="907" y="3236"/>
                    <a:pt x="960" y="2858"/>
                  </a:cubicBezTo>
                  <a:cubicBezTo>
                    <a:pt x="1020" y="2488"/>
                    <a:pt x="983" y="2137"/>
                    <a:pt x="907" y="1831"/>
                  </a:cubicBezTo>
                  <a:cubicBezTo>
                    <a:pt x="751" y="1219"/>
                    <a:pt x="500" y="770"/>
                    <a:pt x="336" y="467"/>
                  </a:cubicBezTo>
                  <a:cubicBezTo>
                    <a:pt x="250" y="314"/>
                    <a:pt x="180" y="195"/>
                    <a:pt x="131" y="120"/>
                  </a:cubicBezTo>
                  <a:cubicBezTo>
                    <a:pt x="82" y="42"/>
                    <a:pt x="56" y="0"/>
                    <a:pt x="52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7"/>
            <p:cNvSpPr/>
            <p:nvPr/>
          </p:nvSpPr>
          <p:spPr>
            <a:xfrm>
              <a:off x="7478021" y="2340069"/>
              <a:ext cx="46418" cy="12662"/>
            </a:xfrm>
            <a:custGeom>
              <a:rect b="b" l="l" r="r" t="t"/>
              <a:pathLst>
                <a:path extrusionOk="0" h="530" w="1943">
                  <a:moveTo>
                    <a:pt x="1797" y="1"/>
                  </a:moveTo>
                  <a:cubicBezTo>
                    <a:pt x="1619" y="1"/>
                    <a:pt x="1297" y="27"/>
                    <a:pt x="938" y="123"/>
                  </a:cubicBezTo>
                  <a:cubicBezTo>
                    <a:pt x="393" y="269"/>
                    <a:pt x="0" y="508"/>
                    <a:pt x="12" y="527"/>
                  </a:cubicBezTo>
                  <a:cubicBezTo>
                    <a:pt x="13" y="528"/>
                    <a:pt x="15" y="529"/>
                    <a:pt x="18" y="529"/>
                  </a:cubicBezTo>
                  <a:cubicBezTo>
                    <a:pt x="75" y="529"/>
                    <a:pt x="461" y="343"/>
                    <a:pt x="960" y="213"/>
                  </a:cubicBezTo>
                  <a:cubicBezTo>
                    <a:pt x="1491" y="71"/>
                    <a:pt x="1943" y="41"/>
                    <a:pt x="1939" y="15"/>
                  </a:cubicBezTo>
                  <a:cubicBezTo>
                    <a:pt x="1939" y="7"/>
                    <a:pt x="1887" y="1"/>
                    <a:pt x="1797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7"/>
            <p:cNvSpPr/>
            <p:nvPr/>
          </p:nvSpPr>
          <p:spPr>
            <a:xfrm>
              <a:off x="7616429" y="2577673"/>
              <a:ext cx="87844" cy="61827"/>
            </a:xfrm>
            <a:custGeom>
              <a:rect b="b" l="l" r="r" t="t"/>
              <a:pathLst>
                <a:path extrusionOk="0" h="2588" w="3677">
                  <a:moveTo>
                    <a:pt x="3671" y="1"/>
                  </a:moveTo>
                  <a:cubicBezTo>
                    <a:pt x="3646" y="1"/>
                    <a:pt x="3451" y="148"/>
                    <a:pt x="3138" y="383"/>
                  </a:cubicBezTo>
                  <a:cubicBezTo>
                    <a:pt x="2813" y="625"/>
                    <a:pt x="2361" y="962"/>
                    <a:pt x="1857" y="1320"/>
                  </a:cubicBezTo>
                  <a:cubicBezTo>
                    <a:pt x="1349" y="1675"/>
                    <a:pt x="886" y="1989"/>
                    <a:pt x="546" y="2213"/>
                  </a:cubicBezTo>
                  <a:cubicBezTo>
                    <a:pt x="210" y="2437"/>
                    <a:pt x="1" y="2575"/>
                    <a:pt x="8" y="2586"/>
                  </a:cubicBezTo>
                  <a:cubicBezTo>
                    <a:pt x="8" y="2587"/>
                    <a:pt x="9" y="2587"/>
                    <a:pt x="11" y="2587"/>
                  </a:cubicBezTo>
                  <a:cubicBezTo>
                    <a:pt x="24" y="2587"/>
                    <a:pt x="78" y="2558"/>
                    <a:pt x="165" y="2512"/>
                  </a:cubicBezTo>
                  <a:cubicBezTo>
                    <a:pt x="266" y="2455"/>
                    <a:pt x="408" y="2374"/>
                    <a:pt x="583" y="2269"/>
                  </a:cubicBezTo>
                  <a:cubicBezTo>
                    <a:pt x="930" y="2056"/>
                    <a:pt x="1401" y="1753"/>
                    <a:pt x="1909" y="1395"/>
                  </a:cubicBezTo>
                  <a:cubicBezTo>
                    <a:pt x="2418" y="1036"/>
                    <a:pt x="2861" y="693"/>
                    <a:pt x="3175" y="435"/>
                  </a:cubicBezTo>
                  <a:cubicBezTo>
                    <a:pt x="3336" y="308"/>
                    <a:pt x="3459" y="200"/>
                    <a:pt x="3545" y="124"/>
                  </a:cubicBezTo>
                  <a:cubicBezTo>
                    <a:pt x="3631" y="50"/>
                    <a:pt x="3676" y="5"/>
                    <a:pt x="3673" y="2"/>
                  </a:cubicBezTo>
                  <a:cubicBezTo>
                    <a:pt x="3672" y="1"/>
                    <a:pt x="3671" y="1"/>
                    <a:pt x="3671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7"/>
            <p:cNvSpPr/>
            <p:nvPr/>
          </p:nvSpPr>
          <p:spPr>
            <a:xfrm>
              <a:off x="7398317" y="2134504"/>
              <a:ext cx="12733" cy="11109"/>
            </a:xfrm>
            <a:custGeom>
              <a:rect b="b" l="l" r="r" t="t"/>
              <a:pathLst>
                <a:path extrusionOk="0" h="465" w="533">
                  <a:moveTo>
                    <a:pt x="261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50" y="32"/>
                  </a:lnTo>
                  <a:cubicBezTo>
                    <a:pt x="16" y="107"/>
                    <a:pt x="1" y="327"/>
                    <a:pt x="124" y="420"/>
                  </a:cubicBezTo>
                  <a:cubicBezTo>
                    <a:pt x="162" y="451"/>
                    <a:pt x="208" y="465"/>
                    <a:pt x="256" y="465"/>
                  </a:cubicBezTo>
                  <a:cubicBezTo>
                    <a:pt x="359" y="465"/>
                    <a:pt x="466" y="399"/>
                    <a:pt x="494" y="297"/>
                  </a:cubicBezTo>
                  <a:cubicBezTo>
                    <a:pt x="533" y="156"/>
                    <a:pt x="404" y="0"/>
                    <a:pt x="261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7"/>
            <p:cNvSpPr/>
            <p:nvPr/>
          </p:nvSpPr>
          <p:spPr>
            <a:xfrm>
              <a:off x="7455730" y="2180519"/>
              <a:ext cx="12686" cy="11109"/>
            </a:xfrm>
            <a:custGeom>
              <a:rect b="b" l="l" r="r" t="t"/>
              <a:pathLst>
                <a:path extrusionOk="0" h="465" w="531">
                  <a:moveTo>
                    <a:pt x="263" y="1"/>
                  </a:moveTo>
                  <a:cubicBezTo>
                    <a:pt x="253" y="1"/>
                    <a:pt x="244" y="2"/>
                    <a:pt x="235" y="3"/>
                  </a:cubicBezTo>
                  <a:lnTo>
                    <a:pt x="149" y="29"/>
                  </a:lnTo>
                  <a:cubicBezTo>
                    <a:pt x="14" y="108"/>
                    <a:pt x="0" y="328"/>
                    <a:pt x="123" y="422"/>
                  </a:cubicBezTo>
                  <a:cubicBezTo>
                    <a:pt x="160" y="451"/>
                    <a:pt x="207" y="464"/>
                    <a:pt x="254" y="464"/>
                  </a:cubicBezTo>
                  <a:cubicBezTo>
                    <a:pt x="357" y="464"/>
                    <a:pt x="465" y="401"/>
                    <a:pt x="493" y="298"/>
                  </a:cubicBezTo>
                  <a:cubicBezTo>
                    <a:pt x="531" y="158"/>
                    <a:pt x="405" y="1"/>
                    <a:pt x="263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7"/>
            <p:cNvSpPr/>
            <p:nvPr/>
          </p:nvSpPr>
          <p:spPr>
            <a:xfrm>
              <a:off x="7410454" y="2323679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4" y="1"/>
                  </a:moveTo>
                  <a:cubicBezTo>
                    <a:pt x="255" y="1"/>
                    <a:pt x="246" y="1"/>
                    <a:pt x="237" y="3"/>
                  </a:cubicBezTo>
                  <a:lnTo>
                    <a:pt x="151" y="32"/>
                  </a:lnTo>
                  <a:cubicBezTo>
                    <a:pt x="16" y="107"/>
                    <a:pt x="1" y="327"/>
                    <a:pt x="120" y="420"/>
                  </a:cubicBezTo>
                  <a:cubicBezTo>
                    <a:pt x="159" y="451"/>
                    <a:pt x="207" y="465"/>
                    <a:pt x="255" y="465"/>
                  </a:cubicBezTo>
                  <a:cubicBezTo>
                    <a:pt x="359" y="465"/>
                    <a:pt x="466" y="399"/>
                    <a:pt x="494" y="298"/>
                  </a:cubicBezTo>
                  <a:cubicBezTo>
                    <a:pt x="533" y="157"/>
                    <a:pt x="406" y="1"/>
                    <a:pt x="264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7"/>
            <p:cNvSpPr/>
            <p:nvPr/>
          </p:nvSpPr>
          <p:spPr>
            <a:xfrm>
              <a:off x="7440534" y="2396525"/>
              <a:ext cx="12733" cy="11109"/>
            </a:xfrm>
            <a:custGeom>
              <a:rect b="b" l="l" r="r" t="t"/>
              <a:pathLst>
                <a:path extrusionOk="0" h="465" w="533">
                  <a:moveTo>
                    <a:pt x="260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47" y="31"/>
                  </a:lnTo>
                  <a:cubicBezTo>
                    <a:pt x="16" y="106"/>
                    <a:pt x="0" y="326"/>
                    <a:pt x="121" y="419"/>
                  </a:cubicBezTo>
                  <a:cubicBezTo>
                    <a:pt x="159" y="450"/>
                    <a:pt x="207" y="464"/>
                    <a:pt x="255" y="464"/>
                  </a:cubicBezTo>
                  <a:cubicBezTo>
                    <a:pt x="358" y="464"/>
                    <a:pt x="465" y="398"/>
                    <a:pt x="493" y="296"/>
                  </a:cubicBezTo>
                  <a:cubicBezTo>
                    <a:pt x="533" y="155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7"/>
            <p:cNvSpPr/>
            <p:nvPr/>
          </p:nvSpPr>
          <p:spPr>
            <a:xfrm>
              <a:off x="7509272" y="2469514"/>
              <a:ext cx="12709" cy="11109"/>
            </a:xfrm>
            <a:custGeom>
              <a:rect b="b" l="l" r="r" t="t"/>
              <a:pathLst>
                <a:path extrusionOk="0" h="465" w="532">
                  <a:moveTo>
                    <a:pt x="263" y="0"/>
                  </a:moveTo>
                  <a:cubicBezTo>
                    <a:pt x="255" y="0"/>
                    <a:pt x="247" y="1"/>
                    <a:pt x="239" y="2"/>
                  </a:cubicBezTo>
                  <a:lnTo>
                    <a:pt x="149" y="31"/>
                  </a:lnTo>
                  <a:cubicBezTo>
                    <a:pt x="14" y="106"/>
                    <a:pt x="0" y="326"/>
                    <a:pt x="123" y="420"/>
                  </a:cubicBezTo>
                  <a:cubicBezTo>
                    <a:pt x="162" y="451"/>
                    <a:pt x="209" y="465"/>
                    <a:pt x="257" y="465"/>
                  </a:cubicBezTo>
                  <a:cubicBezTo>
                    <a:pt x="361" y="465"/>
                    <a:pt x="467" y="399"/>
                    <a:pt x="493" y="297"/>
                  </a:cubicBezTo>
                  <a:cubicBezTo>
                    <a:pt x="531" y="155"/>
                    <a:pt x="406" y="0"/>
                    <a:pt x="263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7"/>
            <p:cNvSpPr/>
            <p:nvPr/>
          </p:nvSpPr>
          <p:spPr>
            <a:xfrm>
              <a:off x="7562982" y="2462442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3" y="1"/>
                  </a:moveTo>
                  <a:cubicBezTo>
                    <a:pt x="254" y="1"/>
                    <a:pt x="245" y="1"/>
                    <a:pt x="235" y="3"/>
                  </a:cubicBezTo>
                  <a:lnTo>
                    <a:pt x="150" y="32"/>
                  </a:lnTo>
                  <a:cubicBezTo>
                    <a:pt x="16" y="107"/>
                    <a:pt x="0" y="327"/>
                    <a:pt x="120" y="420"/>
                  </a:cubicBezTo>
                  <a:cubicBezTo>
                    <a:pt x="159" y="451"/>
                    <a:pt x="206" y="465"/>
                    <a:pt x="255" y="465"/>
                  </a:cubicBezTo>
                  <a:cubicBezTo>
                    <a:pt x="359" y="465"/>
                    <a:pt x="465" y="400"/>
                    <a:pt x="493" y="298"/>
                  </a:cubicBezTo>
                  <a:cubicBezTo>
                    <a:pt x="532" y="157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7"/>
            <p:cNvSpPr/>
            <p:nvPr/>
          </p:nvSpPr>
          <p:spPr>
            <a:xfrm>
              <a:off x="7614541" y="2577744"/>
              <a:ext cx="12757" cy="11157"/>
            </a:xfrm>
            <a:custGeom>
              <a:rect b="b" l="l" r="r" t="t"/>
              <a:pathLst>
                <a:path extrusionOk="0" h="467" w="534">
                  <a:moveTo>
                    <a:pt x="264" y="1"/>
                  </a:moveTo>
                  <a:cubicBezTo>
                    <a:pt x="256" y="1"/>
                    <a:pt x="248" y="1"/>
                    <a:pt x="240" y="2"/>
                  </a:cubicBezTo>
                  <a:lnTo>
                    <a:pt x="151" y="32"/>
                  </a:lnTo>
                  <a:cubicBezTo>
                    <a:pt x="16" y="111"/>
                    <a:pt x="1" y="331"/>
                    <a:pt x="125" y="424"/>
                  </a:cubicBezTo>
                  <a:cubicBezTo>
                    <a:pt x="163" y="453"/>
                    <a:pt x="209" y="466"/>
                    <a:pt x="256" y="466"/>
                  </a:cubicBezTo>
                  <a:cubicBezTo>
                    <a:pt x="361" y="466"/>
                    <a:pt x="470" y="401"/>
                    <a:pt x="498" y="301"/>
                  </a:cubicBezTo>
                  <a:cubicBezTo>
                    <a:pt x="533" y="160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7"/>
            <p:cNvSpPr/>
            <p:nvPr/>
          </p:nvSpPr>
          <p:spPr>
            <a:xfrm>
              <a:off x="7617313" y="2522339"/>
              <a:ext cx="12733" cy="11061"/>
            </a:xfrm>
            <a:custGeom>
              <a:rect b="b" l="l" r="r" t="t"/>
              <a:pathLst>
                <a:path extrusionOk="0" h="463" w="533">
                  <a:moveTo>
                    <a:pt x="264" y="0"/>
                  </a:moveTo>
                  <a:cubicBezTo>
                    <a:pt x="255" y="0"/>
                    <a:pt x="246" y="1"/>
                    <a:pt x="236" y="2"/>
                  </a:cubicBezTo>
                  <a:lnTo>
                    <a:pt x="150" y="28"/>
                  </a:lnTo>
                  <a:cubicBezTo>
                    <a:pt x="16" y="106"/>
                    <a:pt x="1" y="327"/>
                    <a:pt x="121" y="420"/>
                  </a:cubicBezTo>
                  <a:cubicBezTo>
                    <a:pt x="159" y="449"/>
                    <a:pt x="207" y="463"/>
                    <a:pt x="255" y="463"/>
                  </a:cubicBezTo>
                  <a:cubicBezTo>
                    <a:pt x="359" y="463"/>
                    <a:pt x="466" y="399"/>
                    <a:pt x="494" y="297"/>
                  </a:cubicBezTo>
                  <a:cubicBezTo>
                    <a:pt x="532" y="156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7"/>
            <p:cNvSpPr/>
            <p:nvPr/>
          </p:nvSpPr>
          <p:spPr>
            <a:xfrm>
              <a:off x="7438050" y="2254345"/>
              <a:ext cx="12709" cy="11157"/>
            </a:xfrm>
            <a:custGeom>
              <a:rect b="b" l="l" r="r" t="t"/>
              <a:pathLst>
                <a:path extrusionOk="0" h="467" w="532">
                  <a:moveTo>
                    <a:pt x="259" y="1"/>
                  </a:moveTo>
                  <a:cubicBezTo>
                    <a:pt x="251" y="1"/>
                    <a:pt x="243" y="1"/>
                    <a:pt x="235" y="2"/>
                  </a:cubicBezTo>
                  <a:lnTo>
                    <a:pt x="149" y="32"/>
                  </a:lnTo>
                  <a:cubicBezTo>
                    <a:pt x="15" y="107"/>
                    <a:pt x="0" y="327"/>
                    <a:pt x="123" y="424"/>
                  </a:cubicBezTo>
                  <a:cubicBezTo>
                    <a:pt x="160" y="453"/>
                    <a:pt x="206" y="466"/>
                    <a:pt x="252" y="466"/>
                  </a:cubicBezTo>
                  <a:cubicBezTo>
                    <a:pt x="356" y="466"/>
                    <a:pt x="465" y="400"/>
                    <a:pt x="494" y="297"/>
                  </a:cubicBezTo>
                  <a:cubicBezTo>
                    <a:pt x="532" y="156"/>
                    <a:pt x="403" y="1"/>
                    <a:pt x="259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7"/>
            <p:cNvSpPr/>
            <p:nvPr/>
          </p:nvSpPr>
          <p:spPr>
            <a:xfrm>
              <a:off x="7509702" y="2386586"/>
              <a:ext cx="12733" cy="11085"/>
            </a:xfrm>
            <a:custGeom>
              <a:rect b="b" l="l" r="r" t="t"/>
              <a:pathLst>
                <a:path extrusionOk="0" h="464" w="533">
                  <a:moveTo>
                    <a:pt x="267" y="0"/>
                  </a:moveTo>
                  <a:cubicBezTo>
                    <a:pt x="258" y="0"/>
                    <a:pt x="249" y="1"/>
                    <a:pt x="239" y="3"/>
                  </a:cubicBezTo>
                  <a:lnTo>
                    <a:pt x="150" y="29"/>
                  </a:lnTo>
                  <a:cubicBezTo>
                    <a:pt x="15" y="107"/>
                    <a:pt x="0" y="328"/>
                    <a:pt x="124" y="421"/>
                  </a:cubicBezTo>
                  <a:cubicBezTo>
                    <a:pt x="162" y="450"/>
                    <a:pt x="210" y="464"/>
                    <a:pt x="257" y="464"/>
                  </a:cubicBezTo>
                  <a:cubicBezTo>
                    <a:pt x="362" y="464"/>
                    <a:pt x="469" y="400"/>
                    <a:pt x="498" y="297"/>
                  </a:cubicBezTo>
                  <a:cubicBezTo>
                    <a:pt x="532" y="158"/>
                    <a:pt x="409" y="0"/>
                    <a:pt x="267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7"/>
            <p:cNvSpPr/>
            <p:nvPr/>
          </p:nvSpPr>
          <p:spPr>
            <a:xfrm>
              <a:off x="7559398" y="2522052"/>
              <a:ext cx="12733" cy="11157"/>
            </a:xfrm>
            <a:custGeom>
              <a:rect b="b" l="l" r="r" t="t"/>
              <a:pathLst>
                <a:path extrusionOk="0" h="467" w="533">
                  <a:moveTo>
                    <a:pt x="264" y="1"/>
                  </a:moveTo>
                  <a:cubicBezTo>
                    <a:pt x="256" y="1"/>
                    <a:pt x="248" y="1"/>
                    <a:pt x="240" y="2"/>
                  </a:cubicBezTo>
                  <a:lnTo>
                    <a:pt x="150" y="32"/>
                  </a:lnTo>
                  <a:cubicBezTo>
                    <a:pt x="16" y="111"/>
                    <a:pt x="1" y="331"/>
                    <a:pt x="124" y="425"/>
                  </a:cubicBezTo>
                  <a:cubicBezTo>
                    <a:pt x="162" y="454"/>
                    <a:pt x="209" y="467"/>
                    <a:pt x="256" y="467"/>
                  </a:cubicBezTo>
                  <a:cubicBezTo>
                    <a:pt x="361" y="467"/>
                    <a:pt x="469" y="402"/>
                    <a:pt x="497" y="301"/>
                  </a:cubicBezTo>
                  <a:cubicBezTo>
                    <a:pt x="533" y="160"/>
                    <a:pt x="407" y="1"/>
                    <a:pt x="264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7"/>
            <p:cNvSpPr/>
            <p:nvPr/>
          </p:nvSpPr>
          <p:spPr>
            <a:xfrm>
              <a:off x="7385296" y="2219917"/>
              <a:ext cx="12829" cy="11133"/>
            </a:xfrm>
            <a:custGeom>
              <a:rect b="b" l="l" r="r" t="t"/>
              <a:pathLst>
                <a:path extrusionOk="0" h="466" w="537">
                  <a:moveTo>
                    <a:pt x="264" y="0"/>
                  </a:moveTo>
                  <a:cubicBezTo>
                    <a:pt x="256" y="0"/>
                    <a:pt x="248" y="1"/>
                    <a:pt x="240" y="2"/>
                  </a:cubicBezTo>
                  <a:lnTo>
                    <a:pt x="150" y="31"/>
                  </a:lnTo>
                  <a:cubicBezTo>
                    <a:pt x="19" y="106"/>
                    <a:pt x="1" y="326"/>
                    <a:pt x="124" y="424"/>
                  </a:cubicBezTo>
                  <a:cubicBezTo>
                    <a:pt x="162" y="453"/>
                    <a:pt x="208" y="466"/>
                    <a:pt x="255" y="466"/>
                  </a:cubicBezTo>
                  <a:cubicBezTo>
                    <a:pt x="360" y="466"/>
                    <a:pt x="469" y="400"/>
                    <a:pt x="497" y="297"/>
                  </a:cubicBezTo>
                  <a:cubicBezTo>
                    <a:pt x="536" y="155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7"/>
            <p:cNvSpPr/>
            <p:nvPr/>
          </p:nvSpPr>
          <p:spPr>
            <a:xfrm>
              <a:off x="7367185" y="2076136"/>
              <a:ext cx="12733" cy="11157"/>
            </a:xfrm>
            <a:custGeom>
              <a:rect b="b" l="l" r="r" t="t"/>
              <a:pathLst>
                <a:path extrusionOk="0" h="467" w="533">
                  <a:moveTo>
                    <a:pt x="260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46" y="32"/>
                  </a:lnTo>
                  <a:cubicBezTo>
                    <a:pt x="15" y="110"/>
                    <a:pt x="0" y="331"/>
                    <a:pt x="120" y="424"/>
                  </a:cubicBezTo>
                  <a:cubicBezTo>
                    <a:pt x="159" y="453"/>
                    <a:pt x="206" y="467"/>
                    <a:pt x="254" y="467"/>
                  </a:cubicBezTo>
                  <a:cubicBezTo>
                    <a:pt x="358" y="467"/>
                    <a:pt x="465" y="403"/>
                    <a:pt x="493" y="301"/>
                  </a:cubicBezTo>
                  <a:cubicBezTo>
                    <a:pt x="532" y="159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7"/>
            <p:cNvSpPr/>
            <p:nvPr/>
          </p:nvSpPr>
          <p:spPr>
            <a:xfrm>
              <a:off x="7447583" y="2096492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0" y="0"/>
                  </a:moveTo>
                  <a:cubicBezTo>
                    <a:pt x="252" y="0"/>
                    <a:pt x="244" y="1"/>
                    <a:pt x="236" y="1"/>
                  </a:cubicBezTo>
                  <a:lnTo>
                    <a:pt x="150" y="32"/>
                  </a:lnTo>
                  <a:cubicBezTo>
                    <a:pt x="16" y="110"/>
                    <a:pt x="0" y="330"/>
                    <a:pt x="124" y="424"/>
                  </a:cubicBezTo>
                  <a:cubicBezTo>
                    <a:pt x="161" y="453"/>
                    <a:pt x="206" y="466"/>
                    <a:pt x="253" y="466"/>
                  </a:cubicBezTo>
                  <a:cubicBezTo>
                    <a:pt x="357" y="466"/>
                    <a:pt x="466" y="400"/>
                    <a:pt x="493" y="296"/>
                  </a:cubicBezTo>
                  <a:cubicBezTo>
                    <a:pt x="533" y="159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7"/>
            <p:cNvSpPr/>
            <p:nvPr/>
          </p:nvSpPr>
          <p:spPr>
            <a:xfrm>
              <a:off x="7201923" y="1706411"/>
              <a:ext cx="316781" cy="330853"/>
            </a:xfrm>
            <a:custGeom>
              <a:rect b="b" l="l" r="r" t="t"/>
              <a:pathLst>
                <a:path extrusionOk="0" h="13849" w="13260">
                  <a:moveTo>
                    <a:pt x="9748" y="1"/>
                  </a:moveTo>
                  <a:cubicBezTo>
                    <a:pt x="9684" y="1"/>
                    <a:pt x="9621" y="2"/>
                    <a:pt x="9558" y="6"/>
                  </a:cubicBezTo>
                  <a:lnTo>
                    <a:pt x="6843" y="178"/>
                  </a:lnTo>
                  <a:cubicBezTo>
                    <a:pt x="6843" y="178"/>
                    <a:pt x="4441" y="193"/>
                    <a:pt x="2466" y="2098"/>
                  </a:cubicBezTo>
                  <a:lnTo>
                    <a:pt x="0" y="4029"/>
                  </a:lnTo>
                  <a:lnTo>
                    <a:pt x="2614" y="7111"/>
                  </a:lnTo>
                  <a:lnTo>
                    <a:pt x="3859" y="6319"/>
                  </a:lnTo>
                  <a:lnTo>
                    <a:pt x="4859" y="9448"/>
                  </a:lnTo>
                  <a:lnTo>
                    <a:pt x="5603" y="13849"/>
                  </a:lnTo>
                  <a:lnTo>
                    <a:pt x="13140" y="12179"/>
                  </a:lnTo>
                  <a:cubicBezTo>
                    <a:pt x="12523" y="10353"/>
                    <a:pt x="10802" y="8695"/>
                    <a:pt x="11089" y="7574"/>
                  </a:cubicBezTo>
                  <a:lnTo>
                    <a:pt x="11523" y="6255"/>
                  </a:lnTo>
                  <a:cubicBezTo>
                    <a:pt x="12094" y="4514"/>
                    <a:pt x="13259" y="2453"/>
                    <a:pt x="11863" y="862"/>
                  </a:cubicBezTo>
                  <a:cubicBezTo>
                    <a:pt x="11247" y="263"/>
                    <a:pt x="10486" y="1"/>
                    <a:pt x="9748" y="1"/>
                  </a:cubicBez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7"/>
            <p:cNvSpPr/>
            <p:nvPr/>
          </p:nvSpPr>
          <p:spPr>
            <a:xfrm>
              <a:off x="7284088" y="1796459"/>
              <a:ext cx="29385" cy="62448"/>
            </a:xfrm>
            <a:custGeom>
              <a:rect b="b" l="l" r="r" t="t"/>
              <a:pathLst>
                <a:path extrusionOk="0" h="2614" w="1230">
                  <a:moveTo>
                    <a:pt x="1219" y="0"/>
                  </a:moveTo>
                  <a:cubicBezTo>
                    <a:pt x="1203" y="0"/>
                    <a:pt x="1163" y="11"/>
                    <a:pt x="1103" y="32"/>
                  </a:cubicBezTo>
                  <a:cubicBezTo>
                    <a:pt x="1025" y="58"/>
                    <a:pt x="916" y="107"/>
                    <a:pt x="797" y="189"/>
                  </a:cubicBezTo>
                  <a:cubicBezTo>
                    <a:pt x="554" y="349"/>
                    <a:pt x="259" y="659"/>
                    <a:pt x="128" y="1097"/>
                  </a:cubicBezTo>
                  <a:cubicBezTo>
                    <a:pt x="1" y="1533"/>
                    <a:pt x="83" y="1959"/>
                    <a:pt x="203" y="2221"/>
                  </a:cubicBezTo>
                  <a:cubicBezTo>
                    <a:pt x="263" y="2355"/>
                    <a:pt x="326" y="2456"/>
                    <a:pt x="375" y="2519"/>
                  </a:cubicBezTo>
                  <a:cubicBezTo>
                    <a:pt x="420" y="2579"/>
                    <a:pt x="452" y="2613"/>
                    <a:pt x="460" y="2613"/>
                  </a:cubicBezTo>
                  <a:cubicBezTo>
                    <a:pt x="460" y="2613"/>
                    <a:pt x="461" y="2613"/>
                    <a:pt x="461" y="2613"/>
                  </a:cubicBezTo>
                  <a:cubicBezTo>
                    <a:pt x="475" y="2602"/>
                    <a:pt x="360" y="2464"/>
                    <a:pt x="263" y="2199"/>
                  </a:cubicBezTo>
                  <a:cubicBezTo>
                    <a:pt x="161" y="1937"/>
                    <a:pt x="98" y="1533"/>
                    <a:pt x="218" y="1123"/>
                  </a:cubicBezTo>
                  <a:cubicBezTo>
                    <a:pt x="337" y="712"/>
                    <a:pt x="610" y="409"/>
                    <a:pt x="834" y="242"/>
                  </a:cubicBezTo>
                  <a:cubicBezTo>
                    <a:pt x="1058" y="73"/>
                    <a:pt x="1230" y="18"/>
                    <a:pt x="1226" y="2"/>
                  </a:cubicBezTo>
                  <a:cubicBezTo>
                    <a:pt x="1226" y="1"/>
                    <a:pt x="1223" y="0"/>
                    <a:pt x="1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7"/>
            <p:cNvSpPr/>
            <p:nvPr/>
          </p:nvSpPr>
          <p:spPr>
            <a:xfrm>
              <a:off x="7359468" y="1706100"/>
              <a:ext cx="74943" cy="43719"/>
            </a:xfrm>
            <a:custGeom>
              <a:rect b="b" l="l" r="r" t="t"/>
              <a:pathLst>
                <a:path extrusionOk="0" h="1830" w="3137">
                  <a:moveTo>
                    <a:pt x="3080" y="1"/>
                  </a:moveTo>
                  <a:cubicBezTo>
                    <a:pt x="3057" y="1"/>
                    <a:pt x="3136" y="299"/>
                    <a:pt x="2979" y="736"/>
                  </a:cubicBezTo>
                  <a:cubicBezTo>
                    <a:pt x="2900" y="949"/>
                    <a:pt x="2759" y="1192"/>
                    <a:pt x="2531" y="1386"/>
                  </a:cubicBezTo>
                  <a:cubicBezTo>
                    <a:pt x="2307" y="1584"/>
                    <a:pt x="1985" y="1715"/>
                    <a:pt x="1642" y="1733"/>
                  </a:cubicBezTo>
                  <a:cubicBezTo>
                    <a:pt x="1613" y="1735"/>
                    <a:pt x="1585" y="1736"/>
                    <a:pt x="1556" y="1736"/>
                  </a:cubicBezTo>
                  <a:cubicBezTo>
                    <a:pt x="1241" y="1736"/>
                    <a:pt x="942" y="1641"/>
                    <a:pt x="716" y="1483"/>
                  </a:cubicBezTo>
                  <a:cubicBezTo>
                    <a:pt x="469" y="1316"/>
                    <a:pt x="301" y="1091"/>
                    <a:pt x="200" y="886"/>
                  </a:cubicBezTo>
                  <a:cubicBezTo>
                    <a:pt x="0" y="474"/>
                    <a:pt x="43" y="169"/>
                    <a:pt x="22" y="169"/>
                  </a:cubicBezTo>
                  <a:lnTo>
                    <a:pt x="22" y="169"/>
                  </a:lnTo>
                  <a:cubicBezTo>
                    <a:pt x="21" y="169"/>
                    <a:pt x="21" y="169"/>
                    <a:pt x="21" y="169"/>
                  </a:cubicBezTo>
                  <a:cubicBezTo>
                    <a:pt x="18" y="169"/>
                    <a:pt x="13" y="187"/>
                    <a:pt x="9" y="221"/>
                  </a:cubicBezTo>
                  <a:cubicBezTo>
                    <a:pt x="6" y="254"/>
                    <a:pt x="6" y="307"/>
                    <a:pt x="6" y="374"/>
                  </a:cubicBezTo>
                  <a:cubicBezTo>
                    <a:pt x="13" y="505"/>
                    <a:pt x="44" y="695"/>
                    <a:pt x="140" y="916"/>
                  </a:cubicBezTo>
                  <a:cubicBezTo>
                    <a:pt x="237" y="1128"/>
                    <a:pt x="409" y="1371"/>
                    <a:pt x="667" y="1554"/>
                  </a:cubicBezTo>
                  <a:cubicBezTo>
                    <a:pt x="909" y="1727"/>
                    <a:pt x="1228" y="1829"/>
                    <a:pt x="1564" y="1829"/>
                  </a:cubicBezTo>
                  <a:cubicBezTo>
                    <a:pt x="1591" y="1829"/>
                    <a:pt x="1618" y="1829"/>
                    <a:pt x="1645" y="1827"/>
                  </a:cubicBezTo>
                  <a:cubicBezTo>
                    <a:pt x="2012" y="1805"/>
                    <a:pt x="2352" y="1662"/>
                    <a:pt x="2587" y="1450"/>
                  </a:cubicBezTo>
                  <a:cubicBezTo>
                    <a:pt x="2826" y="1240"/>
                    <a:pt x="2968" y="983"/>
                    <a:pt x="3043" y="755"/>
                  </a:cubicBezTo>
                  <a:cubicBezTo>
                    <a:pt x="3114" y="531"/>
                    <a:pt x="3125" y="333"/>
                    <a:pt x="3117" y="202"/>
                  </a:cubicBezTo>
                  <a:cubicBezTo>
                    <a:pt x="3114" y="135"/>
                    <a:pt x="3106" y="87"/>
                    <a:pt x="3099" y="52"/>
                  </a:cubicBezTo>
                  <a:cubicBezTo>
                    <a:pt x="3091" y="19"/>
                    <a:pt x="3083" y="1"/>
                    <a:pt x="30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7"/>
            <p:cNvSpPr/>
            <p:nvPr/>
          </p:nvSpPr>
          <p:spPr>
            <a:xfrm>
              <a:off x="7091780" y="1710185"/>
              <a:ext cx="363391" cy="222344"/>
            </a:xfrm>
            <a:custGeom>
              <a:rect b="b" l="l" r="r" t="t"/>
              <a:pathLst>
                <a:path extrusionOk="0" h="9307" w="15211">
                  <a:moveTo>
                    <a:pt x="1591" y="0"/>
                  </a:moveTo>
                  <a:cubicBezTo>
                    <a:pt x="1427" y="0"/>
                    <a:pt x="1386" y="193"/>
                    <a:pt x="1554" y="450"/>
                  </a:cubicBezTo>
                  <a:cubicBezTo>
                    <a:pt x="1734" y="722"/>
                    <a:pt x="2204" y="1562"/>
                    <a:pt x="2059" y="1648"/>
                  </a:cubicBezTo>
                  <a:cubicBezTo>
                    <a:pt x="2055" y="1651"/>
                    <a:pt x="2050" y="1652"/>
                    <a:pt x="2045" y="1652"/>
                  </a:cubicBezTo>
                  <a:cubicBezTo>
                    <a:pt x="1867" y="1652"/>
                    <a:pt x="1065" y="334"/>
                    <a:pt x="1065" y="334"/>
                  </a:cubicBezTo>
                  <a:cubicBezTo>
                    <a:pt x="1065" y="334"/>
                    <a:pt x="962" y="78"/>
                    <a:pt x="821" y="78"/>
                  </a:cubicBezTo>
                  <a:cubicBezTo>
                    <a:pt x="801" y="78"/>
                    <a:pt x="780" y="83"/>
                    <a:pt x="759" y="95"/>
                  </a:cubicBezTo>
                  <a:cubicBezTo>
                    <a:pt x="449" y="267"/>
                    <a:pt x="1461" y="1690"/>
                    <a:pt x="1558" y="1820"/>
                  </a:cubicBezTo>
                  <a:cubicBezTo>
                    <a:pt x="1608" y="1886"/>
                    <a:pt x="1547" y="1955"/>
                    <a:pt x="1482" y="1955"/>
                  </a:cubicBezTo>
                  <a:cubicBezTo>
                    <a:pt x="1454" y="1955"/>
                    <a:pt x="1426" y="1942"/>
                    <a:pt x="1406" y="1910"/>
                  </a:cubicBezTo>
                  <a:cubicBezTo>
                    <a:pt x="1338" y="1812"/>
                    <a:pt x="676" y="647"/>
                    <a:pt x="332" y="647"/>
                  </a:cubicBezTo>
                  <a:cubicBezTo>
                    <a:pt x="310" y="647"/>
                    <a:pt x="289" y="652"/>
                    <a:pt x="270" y="662"/>
                  </a:cubicBezTo>
                  <a:cubicBezTo>
                    <a:pt x="27" y="793"/>
                    <a:pt x="1092" y="1839"/>
                    <a:pt x="1099" y="2201"/>
                  </a:cubicBezTo>
                  <a:cubicBezTo>
                    <a:pt x="1099" y="2248"/>
                    <a:pt x="1088" y="2268"/>
                    <a:pt x="1067" y="2268"/>
                  </a:cubicBezTo>
                  <a:cubicBezTo>
                    <a:pt x="931" y="2268"/>
                    <a:pt x="409" y="1448"/>
                    <a:pt x="182" y="1448"/>
                  </a:cubicBezTo>
                  <a:cubicBezTo>
                    <a:pt x="168" y="1448"/>
                    <a:pt x="154" y="1451"/>
                    <a:pt x="143" y="1458"/>
                  </a:cubicBezTo>
                  <a:cubicBezTo>
                    <a:pt x="56" y="1507"/>
                    <a:pt x="1" y="1555"/>
                    <a:pt x="524" y="2205"/>
                  </a:cubicBezTo>
                  <a:cubicBezTo>
                    <a:pt x="804" y="2556"/>
                    <a:pt x="1416" y="3150"/>
                    <a:pt x="1935" y="3636"/>
                  </a:cubicBezTo>
                  <a:lnTo>
                    <a:pt x="1995" y="3691"/>
                  </a:lnTo>
                  <a:cubicBezTo>
                    <a:pt x="1995" y="3691"/>
                    <a:pt x="6404" y="9306"/>
                    <a:pt x="9796" y="9306"/>
                  </a:cubicBezTo>
                  <a:cubicBezTo>
                    <a:pt x="10373" y="9306"/>
                    <a:pt x="10920" y="9144"/>
                    <a:pt x="11412" y="8764"/>
                  </a:cubicBezTo>
                  <a:cubicBezTo>
                    <a:pt x="13485" y="7161"/>
                    <a:pt x="14770" y="6265"/>
                    <a:pt x="15211" y="5847"/>
                  </a:cubicBezTo>
                  <a:lnTo>
                    <a:pt x="13578" y="2926"/>
                  </a:lnTo>
                  <a:cubicBezTo>
                    <a:pt x="13578" y="2926"/>
                    <a:pt x="9638" y="5961"/>
                    <a:pt x="9045" y="5961"/>
                  </a:cubicBezTo>
                  <a:cubicBezTo>
                    <a:pt x="9030" y="5961"/>
                    <a:pt x="9017" y="5959"/>
                    <a:pt x="9006" y="5955"/>
                  </a:cubicBezTo>
                  <a:cubicBezTo>
                    <a:pt x="6631" y="5066"/>
                    <a:pt x="4554" y="3139"/>
                    <a:pt x="3844" y="2429"/>
                  </a:cubicBezTo>
                  <a:cubicBezTo>
                    <a:pt x="3807" y="2291"/>
                    <a:pt x="3762" y="2127"/>
                    <a:pt x="3721" y="1929"/>
                  </a:cubicBezTo>
                  <a:cubicBezTo>
                    <a:pt x="3687" y="1760"/>
                    <a:pt x="3683" y="1589"/>
                    <a:pt x="3706" y="1417"/>
                  </a:cubicBezTo>
                  <a:cubicBezTo>
                    <a:pt x="3728" y="1238"/>
                    <a:pt x="3769" y="1007"/>
                    <a:pt x="3826" y="857"/>
                  </a:cubicBezTo>
                  <a:cubicBezTo>
                    <a:pt x="3833" y="845"/>
                    <a:pt x="3840" y="831"/>
                    <a:pt x="3844" y="819"/>
                  </a:cubicBezTo>
                  <a:cubicBezTo>
                    <a:pt x="3863" y="793"/>
                    <a:pt x="3866" y="767"/>
                    <a:pt x="3874" y="741"/>
                  </a:cubicBezTo>
                  <a:cubicBezTo>
                    <a:pt x="3902" y="612"/>
                    <a:pt x="3806" y="491"/>
                    <a:pt x="3692" y="491"/>
                  </a:cubicBezTo>
                  <a:cubicBezTo>
                    <a:pt x="3667" y="491"/>
                    <a:pt x="3642" y="496"/>
                    <a:pt x="3616" y="509"/>
                  </a:cubicBezTo>
                  <a:cubicBezTo>
                    <a:pt x="3467" y="581"/>
                    <a:pt x="3239" y="991"/>
                    <a:pt x="3180" y="1548"/>
                  </a:cubicBezTo>
                  <a:cubicBezTo>
                    <a:pt x="3180" y="1559"/>
                    <a:pt x="3176" y="1567"/>
                    <a:pt x="3176" y="1574"/>
                  </a:cubicBezTo>
                  <a:cubicBezTo>
                    <a:pt x="3157" y="1720"/>
                    <a:pt x="3112" y="1777"/>
                    <a:pt x="3053" y="1777"/>
                  </a:cubicBezTo>
                  <a:cubicBezTo>
                    <a:pt x="2884" y="1777"/>
                    <a:pt x="2602" y="1309"/>
                    <a:pt x="2477" y="1107"/>
                  </a:cubicBezTo>
                  <a:cubicBezTo>
                    <a:pt x="2306" y="834"/>
                    <a:pt x="1737" y="12"/>
                    <a:pt x="1614" y="2"/>
                  </a:cubicBezTo>
                  <a:cubicBezTo>
                    <a:pt x="1606" y="1"/>
                    <a:pt x="1599" y="0"/>
                    <a:pt x="159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7"/>
            <p:cNvSpPr/>
            <p:nvPr/>
          </p:nvSpPr>
          <p:spPr>
            <a:xfrm>
              <a:off x="7323009" y="1775601"/>
              <a:ext cx="81847" cy="63141"/>
            </a:xfrm>
            <a:custGeom>
              <a:rect b="b" l="l" r="r" t="t"/>
              <a:pathLst>
                <a:path extrusionOk="0" h="2643" w="3426">
                  <a:moveTo>
                    <a:pt x="3420" y="1"/>
                  </a:moveTo>
                  <a:cubicBezTo>
                    <a:pt x="3400" y="1"/>
                    <a:pt x="3213" y="148"/>
                    <a:pt x="2918" y="382"/>
                  </a:cubicBezTo>
                  <a:cubicBezTo>
                    <a:pt x="2592" y="640"/>
                    <a:pt x="2178" y="965"/>
                    <a:pt x="1718" y="1324"/>
                  </a:cubicBezTo>
                  <a:cubicBezTo>
                    <a:pt x="1256" y="1679"/>
                    <a:pt x="837" y="1996"/>
                    <a:pt x="505" y="2246"/>
                  </a:cubicBezTo>
                  <a:cubicBezTo>
                    <a:pt x="191" y="2482"/>
                    <a:pt x="1" y="2631"/>
                    <a:pt x="8" y="2642"/>
                  </a:cubicBezTo>
                  <a:cubicBezTo>
                    <a:pt x="8" y="2642"/>
                    <a:pt x="8" y="2642"/>
                    <a:pt x="9" y="2642"/>
                  </a:cubicBezTo>
                  <a:cubicBezTo>
                    <a:pt x="17" y="2642"/>
                    <a:pt x="69" y="2613"/>
                    <a:pt x="158" y="2556"/>
                  </a:cubicBezTo>
                  <a:cubicBezTo>
                    <a:pt x="251" y="2500"/>
                    <a:pt x="382" y="2410"/>
                    <a:pt x="542" y="2302"/>
                  </a:cubicBezTo>
                  <a:cubicBezTo>
                    <a:pt x="863" y="2078"/>
                    <a:pt x="1304" y="1765"/>
                    <a:pt x="1775" y="1398"/>
                  </a:cubicBezTo>
                  <a:cubicBezTo>
                    <a:pt x="2249" y="1032"/>
                    <a:pt x="2664" y="689"/>
                    <a:pt x="2959" y="431"/>
                  </a:cubicBezTo>
                  <a:cubicBezTo>
                    <a:pt x="3108" y="303"/>
                    <a:pt x="3224" y="199"/>
                    <a:pt x="3306" y="124"/>
                  </a:cubicBezTo>
                  <a:cubicBezTo>
                    <a:pt x="3385" y="50"/>
                    <a:pt x="3426" y="5"/>
                    <a:pt x="3422" y="1"/>
                  </a:cubicBezTo>
                  <a:cubicBezTo>
                    <a:pt x="3421" y="1"/>
                    <a:pt x="3421" y="1"/>
                    <a:pt x="34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7"/>
            <p:cNvSpPr/>
            <p:nvPr/>
          </p:nvSpPr>
          <p:spPr>
            <a:xfrm>
              <a:off x="7320882" y="1727149"/>
              <a:ext cx="195970" cy="201703"/>
            </a:xfrm>
            <a:custGeom>
              <a:rect b="b" l="l" r="r" t="t"/>
              <a:pathLst>
                <a:path extrusionOk="0" h="8443" w="8203">
                  <a:moveTo>
                    <a:pt x="6715" y="1"/>
                  </a:moveTo>
                  <a:lnTo>
                    <a:pt x="4434" y="1633"/>
                  </a:lnTo>
                  <a:cubicBezTo>
                    <a:pt x="3096" y="2869"/>
                    <a:pt x="1610" y="3915"/>
                    <a:pt x="0" y="4808"/>
                  </a:cubicBezTo>
                  <a:lnTo>
                    <a:pt x="1890" y="8442"/>
                  </a:lnTo>
                  <a:cubicBezTo>
                    <a:pt x="1890" y="8442"/>
                    <a:pt x="4486" y="7117"/>
                    <a:pt x="6342" y="4304"/>
                  </a:cubicBezTo>
                  <a:cubicBezTo>
                    <a:pt x="8202" y="1488"/>
                    <a:pt x="6720" y="5"/>
                    <a:pt x="6720" y="5"/>
                  </a:cubicBezTo>
                  <a:lnTo>
                    <a:pt x="6715" y="1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7"/>
            <p:cNvSpPr/>
            <p:nvPr/>
          </p:nvSpPr>
          <p:spPr>
            <a:xfrm>
              <a:off x="7319975" y="1840037"/>
              <a:ext cx="48377" cy="85526"/>
            </a:xfrm>
            <a:custGeom>
              <a:rect b="b" l="l" r="r" t="t"/>
              <a:pathLst>
                <a:path extrusionOk="0" h="3580" w="2025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4"/>
                    <a:pt x="19" y="57"/>
                    <a:pt x="57" y="154"/>
                  </a:cubicBezTo>
                  <a:cubicBezTo>
                    <a:pt x="94" y="251"/>
                    <a:pt x="154" y="390"/>
                    <a:pt x="228" y="561"/>
                  </a:cubicBezTo>
                  <a:cubicBezTo>
                    <a:pt x="385" y="901"/>
                    <a:pt x="613" y="1361"/>
                    <a:pt x="890" y="1857"/>
                  </a:cubicBezTo>
                  <a:cubicBezTo>
                    <a:pt x="1169" y="2354"/>
                    <a:pt x="1442" y="2788"/>
                    <a:pt x="1655" y="3097"/>
                  </a:cubicBezTo>
                  <a:cubicBezTo>
                    <a:pt x="1760" y="3250"/>
                    <a:pt x="1845" y="3374"/>
                    <a:pt x="1909" y="3456"/>
                  </a:cubicBezTo>
                  <a:cubicBezTo>
                    <a:pt x="1970" y="3535"/>
                    <a:pt x="2007" y="3580"/>
                    <a:pt x="2013" y="3580"/>
                  </a:cubicBezTo>
                  <a:cubicBezTo>
                    <a:pt x="2014" y="3580"/>
                    <a:pt x="2014" y="3579"/>
                    <a:pt x="2014" y="3579"/>
                  </a:cubicBezTo>
                  <a:cubicBezTo>
                    <a:pt x="2025" y="3572"/>
                    <a:pt x="1902" y="3378"/>
                    <a:pt x="1707" y="3060"/>
                  </a:cubicBezTo>
                  <a:cubicBezTo>
                    <a:pt x="1514" y="2747"/>
                    <a:pt x="1248" y="2305"/>
                    <a:pt x="971" y="1812"/>
                  </a:cubicBezTo>
                  <a:cubicBezTo>
                    <a:pt x="695" y="1319"/>
                    <a:pt x="456" y="864"/>
                    <a:pt x="288" y="531"/>
                  </a:cubicBezTo>
                  <a:cubicBezTo>
                    <a:pt x="123" y="205"/>
                    <a:pt x="2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7"/>
            <p:cNvSpPr/>
            <p:nvPr/>
          </p:nvSpPr>
          <p:spPr>
            <a:xfrm>
              <a:off x="7371295" y="1874035"/>
              <a:ext cx="69878" cy="53155"/>
            </a:xfrm>
            <a:custGeom>
              <a:rect b="b" l="l" r="r" t="t"/>
              <a:pathLst>
                <a:path extrusionOk="0" h="2225" w="2925">
                  <a:moveTo>
                    <a:pt x="2909" y="1"/>
                  </a:moveTo>
                  <a:cubicBezTo>
                    <a:pt x="2870" y="1"/>
                    <a:pt x="2219" y="472"/>
                    <a:pt x="1435" y="1077"/>
                  </a:cubicBezTo>
                  <a:cubicBezTo>
                    <a:pt x="635" y="1689"/>
                    <a:pt x="0" y="2201"/>
                    <a:pt x="16" y="2224"/>
                  </a:cubicBezTo>
                  <a:cubicBezTo>
                    <a:pt x="16" y="2224"/>
                    <a:pt x="16" y="2224"/>
                    <a:pt x="17" y="2224"/>
                  </a:cubicBezTo>
                  <a:cubicBezTo>
                    <a:pt x="55" y="2224"/>
                    <a:pt x="707" y="1752"/>
                    <a:pt x="1490" y="1148"/>
                  </a:cubicBezTo>
                  <a:cubicBezTo>
                    <a:pt x="2290" y="536"/>
                    <a:pt x="2924" y="20"/>
                    <a:pt x="2910" y="1"/>
                  </a:cubicBezTo>
                  <a:cubicBezTo>
                    <a:pt x="2910" y="1"/>
                    <a:pt x="2909" y="1"/>
                    <a:pt x="2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7"/>
            <p:cNvSpPr/>
            <p:nvPr/>
          </p:nvSpPr>
          <p:spPr>
            <a:xfrm>
              <a:off x="7333808" y="1537018"/>
              <a:ext cx="99430" cy="210256"/>
            </a:xfrm>
            <a:custGeom>
              <a:rect b="b" l="l" r="r" t="t"/>
              <a:pathLst>
                <a:path extrusionOk="0" h="8801" w="4162">
                  <a:moveTo>
                    <a:pt x="2113" y="0"/>
                  </a:moveTo>
                  <a:cubicBezTo>
                    <a:pt x="1976" y="0"/>
                    <a:pt x="1838" y="31"/>
                    <a:pt x="1711" y="93"/>
                  </a:cubicBezTo>
                  <a:lnTo>
                    <a:pt x="1050" y="406"/>
                  </a:lnTo>
                  <a:cubicBezTo>
                    <a:pt x="445" y="698"/>
                    <a:pt x="53" y="1307"/>
                    <a:pt x="38" y="1980"/>
                  </a:cubicBezTo>
                  <a:cubicBezTo>
                    <a:pt x="16" y="2835"/>
                    <a:pt x="1" y="3988"/>
                    <a:pt x="38" y="4646"/>
                  </a:cubicBezTo>
                  <a:cubicBezTo>
                    <a:pt x="97" y="5789"/>
                    <a:pt x="1244" y="5919"/>
                    <a:pt x="1244" y="5919"/>
                  </a:cubicBezTo>
                  <a:cubicBezTo>
                    <a:pt x="1244" y="5919"/>
                    <a:pt x="1207" y="6547"/>
                    <a:pt x="1166" y="7208"/>
                  </a:cubicBezTo>
                  <a:cubicBezTo>
                    <a:pt x="1114" y="8026"/>
                    <a:pt x="1730" y="8732"/>
                    <a:pt x="2548" y="8796"/>
                  </a:cubicBezTo>
                  <a:cubicBezTo>
                    <a:pt x="2589" y="8799"/>
                    <a:pt x="2629" y="8801"/>
                    <a:pt x="2669" y="8801"/>
                  </a:cubicBezTo>
                  <a:cubicBezTo>
                    <a:pt x="3457" y="8801"/>
                    <a:pt x="4123" y="8180"/>
                    <a:pt x="4162" y="7376"/>
                  </a:cubicBezTo>
                  <a:lnTo>
                    <a:pt x="4154" y="2685"/>
                  </a:lnTo>
                  <a:cubicBezTo>
                    <a:pt x="4150" y="1759"/>
                    <a:pt x="3695" y="896"/>
                    <a:pt x="2933" y="370"/>
                  </a:cubicBezTo>
                  <a:lnTo>
                    <a:pt x="2597" y="137"/>
                  </a:lnTo>
                  <a:cubicBezTo>
                    <a:pt x="2450" y="47"/>
                    <a:pt x="2282" y="0"/>
                    <a:pt x="211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7"/>
            <p:cNvSpPr/>
            <p:nvPr/>
          </p:nvSpPr>
          <p:spPr>
            <a:xfrm>
              <a:off x="7340402" y="1600355"/>
              <a:ext cx="7071" cy="7000"/>
            </a:xfrm>
            <a:custGeom>
              <a:rect b="b" l="l" r="r" t="t"/>
              <a:pathLst>
                <a:path extrusionOk="0" h="293" w="296">
                  <a:moveTo>
                    <a:pt x="150" y="1"/>
                  </a:moveTo>
                  <a:cubicBezTo>
                    <a:pt x="68" y="1"/>
                    <a:pt x="4" y="64"/>
                    <a:pt x="4" y="146"/>
                  </a:cubicBezTo>
                  <a:cubicBezTo>
                    <a:pt x="1" y="229"/>
                    <a:pt x="68" y="292"/>
                    <a:pt x="147" y="292"/>
                  </a:cubicBezTo>
                  <a:cubicBezTo>
                    <a:pt x="228" y="292"/>
                    <a:pt x="296" y="229"/>
                    <a:pt x="296" y="150"/>
                  </a:cubicBezTo>
                  <a:cubicBezTo>
                    <a:pt x="296" y="68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7"/>
            <p:cNvSpPr/>
            <p:nvPr/>
          </p:nvSpPr>
          <p:spPr>
            <a:xfrm>
              <a:off x="7336938" y="1595863"/>
              <a:ext cx="14119" cy="4229"/>
            </a:xfrm>
            <a:custGeom>
              <a:rect b="b" l="l" r="r" t="t"/>
              <a:pathLst>
                <a:path extrusionOk="0" h="177" w="591">
                  <a:moveTo>
                    <a:pt x="315" y="0"/>
                  </a:moveTo>
                  <a:cubicBezTo>
                    <a:pt x="306" y="0"/>
                    <a:pt x="297" y="1"/>
                    <a:pt x="288" y="1"/>
                  </a:cubicBezTo>
                  <a:cubicBezTo>
                    <a:pt x="190" y="5"/>
                    <a:pt x="109" y="46"/>
                    <a:pt x="64" y="88"/>
                  </a:cubicBezTo>
                  <a:cubicBezTo>
                    <a:pt x="15" y="129"/>
                    <a:pt x="0" y="166"/>
                    <a:pt x="8" y="174"/>
                  </a:cubicBezTo>
                  <a:cubicBezTo>
                    <a:pt x="9" y="175"/>
                    <a:pt x="12" y="176"/>
                    <a:pt x="15" y="176"/>
                  </a:cubicBezTo>
                  <a:cubicBezTo>
                    <a:pt x="47" y="176"/>
                    <a:pt x="150" y="102"/>
                    <a:pt x="292" y="95"/>
                  </a:cubicBezTo>
                  <a:cubicBezTo>
                    <a:pt x="301" y="94"/>
                    <a:pt x="311" y="94"/>
                    <a:pt x="320" y="94"/>
                  </a:cubicBezTo>
                  <a:cubicBezTo>
                    <a:pt x="445" y="94"/>
                    <a:pt x="541" y="148"/>
                    <a:pt x="573" y="148"/>
                  </a:cubicBezTo>
                  <a:cubicBezTo>
                    <a:pt x="578" y="148"/>
                    <a:pt x="581" y="147"/>
                    <a:pt x="583" y="144"/>
                  </a:cubicBezTo>
                  <a:cubicBezTo>
                    <a:pt x="590" y="132"/>
                    <a:pt x="571" y="99"/>
                    <a:pt x="519" y="62"/>
                  </a:cubicBezTo>
                  <a:cubicBezTo>
                    <a:pt x="476" y="31"/>
                    <a:pt x="401" y="0"/>
                    <a:pt x="3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7"/>
            <p:cNvSpPr/>
            <p:nvPr/>
          </p:nvSpPr>
          <p:spPr>
            <a:xfrm>
              <a:off x="7380852" y="1600713"/>
              <a:ext cx="6976" cy="6976"/>
            </a:xfrm>
            <a:custGeom>
              <a:rect b="b" l="l" r="r" t="t"/>
              <a:pathLst>
                <a:path extrusionOk="0" h="292" w="292">
                  <a:moveTo>
                    <a:pt x="149" y="0"/>
                  </a:moveTo>
                  <a:cubicBezTo>
                    <a:pt x="67" y="0"/>
                    <a:pt x="0" y="64"/>
                    <a:pt x="0" y="146"/>
                  </a:cubicBezTo>
                  <a:cubicBezTo>
                    <a:pt x="0" y="224"/>
                    <a:pt x="64" y="292"/>
                    <a:pt x="145" y="292"/>
                  </a:cubicBezTo>
                  <a:cubicBezTo>
                    <a:pt x="228" y="292"/>
                    <a:pt x="291" y="228"/>
                    <a:pt x="291" y="146"/>
                  </a:cubicBezTo>
                  <a:cubicBezTo>
                    <a:pt x="291" y="67"/>
                    <a:pt x="228" y="0"/>
                    <a:pt x="1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7"/>
            <p:cNvSpPr/>
            <p:nvPr/>
          </p:nvSpPr>
          <p:spPr>
            <a:xfrm>
              <a:off x="7378510" y="1596150"/>
              <a:ext cx="14143" cy="4300"/>
            </a:xfrm>
            <a:custGeom>
              <a:rect b="b" l="l" r="r" t="t"/>
              <a:pathLst>
                <a:path extrusionOk="0" h="180" w="592">
                  <a:moveTo>
                    <a:pt x="303" y="1"/>
                  </a:moveTo>
                  <a:cubicBezTo>
                    <a:pt x="298" y="1"/>
                    <a:pt x="293" y="1"/>
                    <a:pt x="288" y="1"/>
                  </a:cubicBezTo>
                  <a:cubicBezTo>
                    <a:pt x="191" y="8"/>
                    <a:pt x="109" y="50"/>
                    <a:pt x="64" y="91"/>
                  </a:cubicBezTo>
                  <a:cubicBezTo>
                    <a:pt x="16" y="132"/>
                    <a:pt x="0" y="169"/>
                    <a:pt x="8" y="177"/>
                  </a:cubicBezTo>
                  <a:cubicBezTo>
                    <a:pt x="10" y="178"/>
                    <a:pt x="13" y="179"/>
                    <a:pt x="16" y="179"/>
                  </a:cubicBezTo>
                  <a:cubicBezTo>
                    <a:pt x="47" y="179"/>
                    <a:pt x="149" y="104"/>
                    <a:pt x="292" y="98"/>
                  </a:cubicBezTo>
                  <a:cubicBezTo>
                    <a:pt x="302" y="97"/>
                    <a:pt x="312" y="97"/>
                    <a:pt x="322" y="97"/>
                  </a:cubicBezTo>
                  <a:cubicBezTo>
                    <a:pt x="447" y="97"/>
                    <a:pt x="545" y="149"/>
                    <a:pt x="575" y="149"/>
                  </a:cubicBezTo>
                  <a:cubicBezTo>
                    <a:pt x="579" y="149"/>
                    <a:pt x="582" y="148"/>
                    <a:pt x="583" y="146"/>
                  </a:cubicBezTo>
                  <a:cubicBezTo>
                    <a:pt x="591" y="136"/>
                    <a:pt x="572" y="102"/>
                    <a:pt x="524" y="65"/>
                  </a:cubicBezTo>
                  <a:cubicBezTo>
                    <a:pt x="474" y="32"/>
                    <a:pt x="394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7"/>
            <p:cNvSpPr/>
            <p:nvPr/>
          </p:nvSpPr>
          <p:spPr>
            <a:xfrm>
              <a:off x="7363506" y="1666487"/>
              <a:ext cx="36265" cy="18730"/>
            </a:xfrm>
            <a:custGeom>
              <a:rect b="b" l="l" r="r" t="t"/>
              <a:pathLst>
                <a:path extrusionOk="0" h="784" w="1518">
                  <a:moveTo>
                    <a:pt x="1518" y="0"/>
                  </a:moveTo>
                  <a:lnTo>
                    <a:pt x="1518" y="0"/>
                  </a:lnTo>
                  <a:cubicBezTo>
                    <a:pt x="813" y="487"/>
                    <a:pt x="87" y="500"/>
                    <a:pt x="8" y="500"/>
                  </a:cubicBezTo>
                  <a:cubicBezTo>
                    <a:pt x="3" y="500"/>
                    <a:pt x="1" y="500"/>
                    <a:pt x="1" y="500"/>
                  </a:cubicBezTo>
                  <a:lnTo>
                    <a:pt x="1" y="500"/>
                  </a:lnTo>
                  <a:lnTo>
                    <a:pt x="23" y="781"/>
                  </a:lnTo>
                  <a:cubicBezTo>
                    <a:pt x="60" y="783"/>
                    <a:pt x="96" y="784"/>
                    <a:pt x="131" y="784"/>
                  </a:cubicBezTo>
                  <a:cubicBezTo>
                    <a:pt x="1188" y="784"/>
                    <a:pt x="1518" y="0"/>
                    <a:pt x="151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7"/>
            <p:cNvSpPr/>
            <p:nvPr/>
          </p:nvSpPr>
          <p:spPr>
            <a:xfrm>
              <a:off x="7355048" y="1599184"/>
              <a:ext cx="10989" cy="33040"/>
            </a:xfrm>
            <a:custGeom>
              <a:rect b="b" l="l" r="r" t="t"/>
              <a:pathLst>
                <a:path extrusionOk="0" h="1383" w="460">
                  <a:moveTo>
                    <a:pt x="449" y="0"/>
                  </a:moveTo>
                  <a:cubicBezTo>
                    <a:pt x="440" y="0"/>
                    <a:pt x="403" y="93"/>
                    <a:pt x="348" y="240"/>
                  </a:cubicBezTo>
                  <a:cubicBezTo>
                    <a:pt x="292" y="390"/>
                    <a:pt x="220" y="595"/>
                    <a:pt x="142" y="826"/>
                  </a:cubicBezTo>
                  <a:cubicBezTo>
                    <a:pt x="105" y="942"/>
                    <a:pt x="72" y="1050"/>
                    <a:pt x="38" y="1155"/>
                  </a:cubicBezTo>
                  <a:cubicBezTo>
                    <a:pt x="23" y="1200"/>
                    <a:pt x="1" y="1256"/>
                    <a:pt x="23" y="1316"/>
                  </a:cubicBezTo>
                  <a:cubicBezTo>
                    <a:pt x="34" y="1350"/>
                    <a:pt x="60" y="1368"/>
                    <a:pt x="86" y="1376"/>
                  </a:cubicBezTo>
                  <a:cubicBezTo>
                    <a:pt x="113" y="1383"/>
                    <a:pt x="135" y="1379"/>
                    <a:pt x="158" y="1383"/>
                  </a:cubicBezTo>
                  <a:cubicBezTo>
                    <a:pt x="315" y="1383"/>
                    <a:pt x="415" y="1379"/>
                    <a:pt x="415" y="1372"/>
                  </a:cubicBezTo>
                  <a:cubicBezTo>
                    <a:pt x="415" y="1360"/>
                    <a:pt x="318" y="1350"/>
                    <a:pt x="158" y="1338"/>
                  </a:cubicBezTo>
                  <a:cubicBezTo>
                    <a:pt x="116" y="1334"/>
                    <a:pt x="79" y="1327"/>
                    <a:pt x="72" y="1297"/>
                  </a:cubicBezTo>
                  <a:cubicBezTo>
                    <a:pt x="60" y="1267"/>
                    <a:pt x="75" y="1222"/>
                    <a:pt x="94" y="1170"/>
                  </a:cubicBezTo>
                  <a:cubicBezTo>
                    <a:pt x="127" y="1069"/>
                    <a:pt x="165" y="961"/>
                    <a:pt x="203" y="849"/>
                  </a:cubicBezTo>
                  <a:cubicBezTo>
                    <a:pt x="280" y="617"/>
                    <a:pt x="348" y="404"/>
                    <a:pt x="389" y="252"/>
                  </a:cubicBezTo>
                  <a:cubicBezTo>
                    <a:pt x="434" y="98"/>
                    <a:pt x="460" y="5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7"/>
            <p:cNvSpPr/>
            <p:nvPr/>
          </p:nvSpPr>
          <p:spPr>
            <a:xfrm>
              <a:off x="7409307" y="1537257"/>
              <a:ext cx="175711" cy="175878"/>
            </a:xfrm>
            <a:custGeom>
              <a:rect b="b" l="l" r="r" t="t"/>
              <a:pathLst>
                <a:path extrusionOk="0" h="7362" w="7355">
                  <a:moveTo>
                    <a:pt x="0" y="1"/>
                  </a:moveTo>
                  <a:lnTo>
                    <a:pt x="61" y="3519"/>
                  </a:lnTo>
                  <a:cubicBezTo>
                    <a:pt x="61" y="4083"/>
                    <a:pt x="64" y="4662"/>
                    <a:pt x="273" y="5185"/>
                  </a:cubicBezTo>
                  <a:cubicBezTo>
                    <a:pt x="478" y="5708"/>
                    <a:pt x="938" y="6175"/>
                    <a:pt x="1498" y="6216"/>
                  </a:cubicBezTo>
                  <a:cubicBezTo>
                    <a:pt x="1532" y="6219"/>
                    <a:pt x="1566" y="6220"/>
                    <a:pt x="1601" y="6220"/>
                  </a:cubicBezTo>
                  <a:cubicBezTo>
                    <a:pt x="1873" y="6220"/>
                    <a:pt x="2145" y="6141"/>
                    <a:pt x="2415" y="6141"/>
                  </a:cubicBezTo>
                  <a:cubicBezTo>
                    <a:pt x="2471" y="6141"/>
                    <a:pt x="2526" y="6144"/>
                    <a:pt x="2581" y="6152"/>
                  </a:cubicBezTo>
                  <a:cubicBezTo>
                    <a:pt x="3250" y="6254"/>
                    <a:pt x="3635" y="6990"/>
                    <a:pt x="4251" y="7258"/>
                  </a:cubicBezTo>
                  <a:cubicBezTo>
                    <a:pt x="4410" y="7328"/>
                    <a:pt x="4582" y="7361"/>
                    <a:pt x="4755" y="7361"/>
                  </a:cubicBezTo>
                  <a:cubicBezTo>
                    <a:pt x="5175" y="7361"/>
                    <a:pt x="5599" y="7165"/>
                    <a:pt x="5842" y="6821"/>
                  </a:cubicBezTo>
                  <a:cubicBezTo>
                    <a:pt x="5969" y="6645"/>
                    <a:pt x="6051" y="6444"/>
                    <a:pt x="6179" y="6268"/>
                  </a:cubicBezTo>
                  <a:cubicBezTo>
                    <a:pt x="6376" y="6003"/>
                    <a:pt x="6675" y="5828"/>
                    <a:pt x="6891" y="5573"/>
                  </a:cubicBezTo>
                  <a:cubicBezTo>
                    <a:pt x="7348" y="5043"/>
                    <a:pt x="7355" y="4211"/>
                    <a:pt x="6977" y="3623"/>
                  </a:cubicBezTo>
                  <a:cubicBezTo>
                    <a:pt x="6600" y="3037"/>
                    <a:pt x="5894" y="2705"/>
                    <a:pt x="5200" y="2697"/>
                  </a:cubicBezTo>
                  <a:cubicBezTo>
                    <a:pt x="5394" y="2216"/>
                    <a:pt x="5140" y="1641"/>
                    <a:pt x="4726" y="1334"/>
                  </a:cubicBezTo>
                  <a:cubicBezTo>
                    <a:pt x="4307" y="1024"/>
                    <a:pt x="3769" y="934"/>
                    <a:pt x="3250" y="916"/>
                  </a:cubicBezTo>
                  <a:cubicBezTo>
                    <a:pt x="3140" y="912"/>
                    <a:pt x="3029" y="911"/>
                    <a:pt x="2918" y="911"/>
                  </a:cubicBezTo>
                  <a:cubicBezTo>
                    <a:pt x="2781" y="911"/>
                    <a:pt x="2644" y="913"/>
                    <a:pt x="2507" y="913"/>
                  </a:cubicBezTo>
                  <a:cubicBezTo>
                    <a:pt x="2237" y="913"/>
                    <a:pt x="1967" y="906"/>
                    <a:pt x="1700" y="867"/>
                  </a:cubicBezTo>
                  <a:cubicBezTo>
                    <a:pt x="1188" y="789"/>
                    <a:pt x="728" y="378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7"/>
            <p:cNvSpPr/>
            <p:nvPr/>
          </p:nvSpPr>
          <p:spPr>
            <a:xfrm>
              <a:off x="7327477" y="1550039"/>
              <a:ext cx="22600" cy="54350"/>
            </a:xfrm>
            <a:custGeom>
              <a:rect b="b" l="l" r="r" t="t"/>
              <a:pathLst>
                <a:path extrusionOk="0" h="2275" w="946">
                  <a:moveTo>
                    <a:pt x="662" y="0"/>
                  </a:moveTo>
                  <a:lnTo>
                    <a:pt x="508" y="49"/>
                  </a:lnTo>
                  <a:cubicBezTo>
                    <a:pt x="240" y="347"/>
                    <a:pt x="71" y="732"/>
                    <a:pt x="38" y="1128"/>
                  </a:cubicBezTo>
                  <a:cubicBezTo>
                    <a:pt x="0" y="1528"/>
                    <a:pt x="102" y="1938"/>
                    <a:pt x="314" y="2274"/>
                  </a:cubicBezTo>
                  <a:cubicBezTo>
                    <a:pt x="531" y="1928"/>
                    <a:pt x="743" y="1573"/>
                    <a:pt x="845" y="1173"/>
                  </a:cubicBezTo>
                  <a:cubicBezTo>
                    <a:pt x="945" y="777"/>
                    <a:pt x="912" y="325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7"/>
            <p:cNvSpPr/>
            <p:nvPr/>
          </p:nvSpPr>
          <p:spPr>
            <a:xfrm>
              <a:off x="7338706" y="1531331"/>
              <a:ext cx="100959" cy="83185"/>
            </a:xfrm>
            <a:custGeom>
              <a:rect b="b" l="l" r="r" t="t"/>
              <a:pathLst>
                <a:path extrusionOk="0" h="3482" w="4226">
                  <a:moveTo>
                    <a:pt x="1934" y="0"/>
                  </a:moveTo>
                  <a:cubicBezTo>
                    <a:pt x="1646" y="0"/>
                    <a:pt x="1351" y="37"/>
                    <a:pt x="1088" y="80"/>
                  </a:cubicBezTo>
                  <a:cubicBezTo>
                    <a:pt x="667" y="154"/>
                    <a:pt x="282" y="481"/>
                    <a:pt x="45" y="846"/>
                  </a:cubicBezTo>
                  <a:lnTo>
                    <a:pt x="45" y="846"/>
                  </a:lnTo>
                  <a:cubicBezTo>
                    <a:pt x="45" y="838"/>
                    <a:pt x="45" y="831"/>
                    <a:pt x="46" y="824"/>
                  </a:cubicBezTo>
                  <a:lnTo>
                    <a:pt x="46" y="824"/>
                  </a:lnTo>
                  <a:lnTo>
                    <a:pt x="1" y="918"/>
                  </a:lnTo>
                  <a:cubicBezTo>
                    <a:pt x="15" y="894"/>
                    <a:pt x="30" y="870"/>
                    <a:pt x="45" y="846"/>
                  </a:cubicBezTo>
                  <a:lnTo>
                    <a:pt x="45" y="846"/>
                  </a:lnTo>
                  <a:cubicBezTo>
                    <a:pt x="41" y="1559"/>
                    <a:pt x="568" y="2212"/>
                    <a:pt x="1230" y="2482"/>
                  </a:cubicBezTo>
                  <a:cubicBezTo>
                    <a:pt x="1313" y="2514"/>
                    <a:pt x="1400" y="2544"/>
                    <a:pt x="1490" y="2544"/>
                  </a:cubicBezTo>
                  <a:cubicBezTo>
                    <a:pt x="1504" y="2544"/>
                    <a:pt x="1518" y="2544"/>
                    <a:pt x="1532" y="2542"/>
                  </a:cubicBezTo>
                  <a:cubicBezTo>
                    <a:pt x="1637" y="2531"/>
                    <a:pt x="1738" y="2468"/>
                    <a:pt x="1768" y="2370"/>
                  </a:cubicBezTo>
                  <a:cubicBezTo>
                    <a:pt x="1778" y="2335"/>
                    <a:pt x="1776" y="2296"/>
                    <a:pt x="1765" y="2261"/>
                  </a:cubicBezTo>
                  <a:lnTo>
                    <a:pt x="1765" y="2261"/>
                  </a:lnTo>
                  <a:cubicBezTo>
                    <a:pt x="1971" y="2420"/>
                    <a:pt x="2191" y="2564"/>
                    <a:pt x="2421" y="2688"/>
                  </a:cubicBezTo>
                  <a:cubicBezTo>
                    <a:pt x="2524" y="2745"/>
                    <a:pt x="2640" y="2798"/>
                    <a:pt x="2752" y="2798"/>
                  </a:cubicBezTo>
                  <a:cubicBezTo>
                    <a:pt x="2787" y="2798"/>
                    <a:pt x="2821" y="2793"/>
                    <a:pt x="2854" y="2781"/>
                  </a:cubicBezTo>
                  <a:cubicBezTo>
                    <a:pt x="2961" y="2745"/>
                    <a:pt x="3031" y="2610"/>
                    <a:pt x="3005" y="2512"/>
                  </a:cubicBezTo>
                  <a:lnTo>
                    <a:pt x="3005" y="2512"/>
                  </a:lnTo>
                  <a:cubicBezTo>
                    <a:pt x="3185" y="2788"/>
                    <a:pt x="3333" y="3318"/>
                    <a:pt x="3571" y="3476"/>
                  </a:cubicBezTo>
                  <a:cubicBezTo>
                    <a:pt x="3577" y="3480"/>
                    <a:pt x="3583" y="3482"/>
                    <a:pt x="3590" y="3482"/>
                  </a:cubicBezTo>
                  <a:cubicBezTo>
                    <a:pt x="3679" y="3482"/>
                    <a:pt x="3847" y="3160"/>
                    <a:pt x="3938" y="3128"/>
                  </a:cubicBezTo>
                  <a:cubicBezTo>
                    <a:pt x="4054" y="3087"/>
                    <a:pt x="4087" y="2942"/>
                    <a:pt x="4102" y="2823"/>
                  </a:cubicBezTo>
                  <a:cubicBezTo>
                    <a:pt x="4166" y="2370"/>
                    <a:pt x="4226" y="1896"/>
                    <a:pt x="4057" y="1470"/>
                  </a:cubicBezTo>
                  <a:cubicBezTo>
                    <a:pt x="3807" y="842"/>
                    <a:pt x="3183" y="249"/>
                    <a:pt x="2530" y="70"/>
                  </a:cubicBezTo>
                  <a:cubicBezTo>
                    <a:pt x="2345" y="19"/>
                    <a:pt x="2141" y="0"/>
                    <a:pt x="19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7"/>
            <p:cNvSpPr/>
            <p:nvPr/>
          </p:nvSpPr>
          <p:spPr>
            <a:xfrm>
              <a:off x="7426271" y="1602386"/>
              <a:ext cx="16866" cy="24153"/>
            </a:xfrm>
            <a:custGeom>
              <a:rect b="b" l="l" r="r" t="t"/>
              <a:pathLst>
                <a:path extrusionOk="0" h="1011" w="706">
                  <a:moveTo>
                    <a:pt x="259" y="1"/>
                  </a:moveTo>
                  <a:cubicBezTo>
                    <a:pt x="163" y="1"/>
                    <a:pt x="67" y="36"/>
                    <a:pt x="0" y="106"/>
                  </a:cubicBezTo>
                  <a:lnTo>
                    <a:pt x="216" y="1002"/>
                  </a:lnTo>
                  <a:cubicBezTo>
                    <a:pt x="237" y="1008"/>
                    <a:pt x="257" y="1010"/>
                    <a:pt x="277" y="1010"/>
                  </a:cubicBezTo>
                  <a:cubicBezTo>
                    <a:pt x="398" y="1010"/>
                    <a:pt x="512" y="918"/>
                    <a:pt x="583" y="816"/>
                  </a:cubicBezTo>
                  <a:cubicBezTo>
                    <a:pt x="665" y="689"/>
                    <a:pt x="706" y="532"/>
                    <a:pt x="680" y="382"/>
                  </a:cubicBezTo>
                  <a:cubicBezTo>
                    <a:pt x="654" y="233"/>
                    <a:pt x="556" y="95"/>
                    <a:pt x="418" y="35"/>
                  </a:cubicBezTo>
                  <a:cubicBezTo>
                    <a:pt x="368" y="12"/>
                    <a:pt x="314" y="1"/>
                    <a:pt x="2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7"/>
            <p:cNvSpPr/>
            <p:nvPr/>
          </p:nvSpPr>
          <p:spPr>
            <a:xfrm>
              <a:off x="7405031" y="1539837"/>
              <a:ext cx="141453" cy="74585"/>
            </a:xfrm>
            <a:custGeom>
              <a:rect b="b" l="l" r="r" t="t"/>
              <a:pathLst>
                <a:path extrusionOk="0" h="3122" w="592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26" y="19"/>
                    <a:pt x="78" y="50"/>
                  </a:cubicBezTo>
                  <a:cubicBezTo>
                    <a:pt x="131" y="79"/>
                    <a:pt x="205" y="124"/>
                    <a:pt x="307" y="176"/>
                  </a:cubicBezTo>
                  <a:cubicBezTo>
                    <a:pt x="504" y="281"/>
                    <a:pt x="795" y="427"/>
                    <a:pt x="1169" y="580"/>
                  </a:cubicBezTo>
                  <a:cubicBezTo>
                    <a:pt x="1539" y="722"/>
                    <a:pt x="1991" y="924"/>
                    <a:pt x="2540" y="935"/>
                  </a:cubicBezTo>
                  <a:cubicBezTo>
                    <a:pt x="2557" y="935"/>
                    <a:pt x="2575" y="935"/>
                    <a:pt x="2593" y="935"/>
                  </a:cubicBezTo>
                  <a:cubicBezTo>
                    <a:pt x="3127" y="935"/>
                    <a:pt x="3653" y="666"/>
                    <a:pt x="4224" y="562"/>
                  </a:cubicBezTo>
                  <a:cubicBezTo>
                    <a:pt x="4353" y="539"/>
                    <a:pt x="4482" y="526"/>
                    <a:pt x="4610" y="526"/>
                  </a:cubicBezTo>
                  <a:cubicBezTo>
                    <a:pt x="4776" y="526"/>
                    <a:pt x="4937" y="548"/>
                    <a:pt x="5087" y="598"/>
                  </a:cubicBezTo>
                  <a:cubicBezTo>
                    <a:pt x="5353" y="685"/>
                    <a:pt x="5569" y="871"/>
                    <a:pt x="5685" y="1100"/>
                  </a:cubicBezTo>
                  <a:cubicBezTo>
                    <a:pt x="5805" y="1327"/>
                    <a:pt x="5838" y="1577"/>
                    <a:pt x="5815" y="1805"/>
                  </a:cubicBezTo>
                  <a:cubicBezTo>
                    <a:pt x="5793" y="2033"/>
                    <a:pt x="5703" y="2234"/>
                    <a:pt x="5596" y="2399"/>
                  </a:cubicBezTo>
                  <a:cubicBezTo>
                    <a:pt x="5372" y="2724"/>
                    <a:pt x="5084" y="2896"/>
                    <a:pt x="4886" y="2989"/>
                  </a:cubicBezTo>
                  <a:cubicBezTo>
                    <a:pt x="4684" y="3086"/>
                    <a:pt x="4560" y="3112"/>
                    <a:pt x="4565" y="3120"/>
                  </a:cubicBezTo>
                  <a:cubicBezTo>
                    <a:pt x="4565" y="3121"/>
                    <a:pt x="4566" y="3121"/>
                    <a:pt x="4570" y="3121"/>
                  </a:cubicBezTo>
                  <a:cubicBezTo>
                    <a:pt x="4580" y="3121"/>
                    <a:pt x="4608" y="3117"/>
                    <a:pt x="4654" y="3105"/>
                  </a:cubicBezTo>
                  <a:cubicBezTo>
                    <a:pt x="4710" y="3090"/>
                    <a:pt x="4796" y="3067"/>
                    <a:pt x="4901" y="3022"/>
                  </a:cubicBezTo>
                  <a:cubicBezTo>
                    <a:pt x="5106" y="2937"/>
                    <a:pt x="5408" y="2772"/>
                    <a:pt x="5651" y="2436"/>
                  </a:cubicBezTo>
                  <a:cubicBezTo>
                    <a:pt x="5767" y="2268"/>
                    <a:pt x="5865" y="2055"/>
                    <a:pt x="5891" y="1812"/>
                  </a:cubicBezTo>
                  <a:cubicBezTo>
                    <a:pt x="5920" y="1574"/>
                    <a:pt x="5887" y="1305"/>
                    <a:pt x="5760" y="1058"/>
                  </a:cubicBezTo>
                  <a:cubicBezTo>
                    <a:pt x="5636" y="812"/>
                    <a:pt x="5401" y="607"/>
                    <a:pt x="5117" y="512"/>
                  </a:cubicBezTo>
                  <a:cubicBezTo>
                    <a:pt x="4956" y="457"/>
                    <a:pt x="4785" y="434"/>
                    <a:pt x="4610" y="434"/>
                  </a:cubicBezTo>
                  <a:cubicBezTo>
                    <a:pt x="4477" y="434"/>
                    <a:pt x="4342" y="448"/>
                    <a:pt x="4210" y="472"/>
                  </a:cubicBezTo>
                  <a:cubicBezTo>
                    <a:pt x="3608" y="582"/>
                    <a:pt x="3087" y="853"/>
                    <a:pt x="2569" y="853"/>
                  </a:cubicBezTo>
                  <a:cubicBezTo>
                    <a:pt x="2560" y="853"/>
                    <a:pt x="2550" y="853"/>
                    <a:pt x="2540" y="853"/>
                  </a:cubicBezTo>
                  <a:cubicBezTo>
                    <a:pt x="2017" y="841"/>
                    <a:pt x="1565" y="655"/>
                    <a:pt x="1192" y="517"/>
                  </a:cubicBezTo>
                  <a:cubicBezTo>
                    <a:pt x="818" y="374"/>
                    <a:pt x="523" y="240"/>
                    <a:pt x="321" y="143"/>
                  </a:cubicBezTo>
                  <a:cubicBezTo>
                    <a:pt x="228" y="102"/>
                    <a:pt x="150" y="64"/>
                    <a:pt x="86" y="35"/>
                  </a:cubicBezTo>
                  <a:cubicBezTo>
                    <a:pt x="41" y="12"/>
                    <a:pt x="12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7"/>
            <p:cNvSpPr/>
            <p:nvPr/>
          </p:nvSpPr>
          <p:spPr>
            <a:xfrm>
              <a:off x="7427513" y="1607618"/>
              <a:ext cx="10989" cy="12542"/>
            </a:xfrm>
            <a:custGeom>
              <a:rect b="b" l="l" r="r" t="t"/>
              <a:pathLst>
                <a:path extrusionOk="0" h="525" w="460">
                  <a:moveTo>
                    <a:pt x="156" y="1"/>
                  </a:moveTo>
                  <a:cubicBezTo>
                    <a:pt x="147" y="1"/>
                    <a:pt x="139" y="2"/>
                    <a:pt x="131" y="3"/>
                  </a:cubicBezTo>
                  <a:cubicBezTo>
                    <a:pt x="38" y="14"/>
                    <a:pt x="0" y="66"/>
                    <a:pt x="11" y="73"/>
                  </a:cubicBezTo>
                  <a:cubicBezTo>
                    <a:pt x="13" y="76"/>
                    <a:pt x="16" y="77"/>
                    <a:pt x="21" y="77"/>
                  </a:cubicBezTo>
                  <a:cubicBezTo>
                    <a:pt x="35" y="77"/>
                    <a:pt x="63" y="68"/>
                    <a:pt x="103" y="68"/>
                  </a:cubicBezTo>
                  <a:cubicBezTo>
                    <a:pt x="112" y="68"/>
                    <a:pt x="121" y="69"/>
                    <a:pt x="131" y="70"/>
                  </a:cubicBezTo>
                  <a:cubicBezTo>
                    <a:pt x="199" y="73"/>
                    <a:pt x="295" y="123"/>
                    <a:pt x="329" y="212"/>
                  </a:cubicBezTo>
                  <a:cubicBezTo>
                    <a:pt x="355" y="302"/>
                    <a:pt x="303" y="399"/>
                    <a:pt x="251" y="444"/>
                  </a:cubicBezTo>
                  <a:cubicBezTo>
                    <a:pt x="202" y="488"/>
                    <a:pt x="154" y="496"/>
                    <a:pt x="154" y="511"/>
                  </a:cubicBezTo>
                  <a:cubicBezTo>
                    <a:pt x="152" y="516"/>
                    <a:pt x="167" y="524"/>
                    <a:pt x="193" y="524"/>
                  </a:cubicBezTo>
                  <a:cubicBezTo>
                    <a:pt x="217" y="524"/>
                    <a:pt x="252" y="517"/>
                    <a:pt x="292" y="496"/>
                  </a:cubicBezTo>
                  <a:cubicBezTo>
                    <a:pt x="366" y="454"/>
                    <a:pt x="459" y="332"/>
                    <a:pt x="415" y="182"/>
                  </a:cubicBezTo>
                  <a:cubicBezTo>
                    <a:pt x="367" y="50"/>
                    <a:pt x="240" y="1"/>
                    <a:pt x="15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7"/>
            <p:cNvSpPr/>
            <p:nvPr/>
          </p:nvSpPr>
          <p:spPr>
            <a:xfrm>
              <a:off x="7368452" y="1633994"/>
              <a:ext cx="13832" cy="10488"/>
            </a:xfrm>
            <a:custGeom>
              <a:rect b="b" l="l" r="r" t="t"/>
              <a:pathLst>
                <a:path extrusionOk="0" h="439" w="579">
                  <a:moveTo>
                    <a:pt x="332" y="0"/>
                  </a:moveTo>
                  <a:cubicBezTo>
                    <a:pt x="304" y="0"/>
                    <a:pt x="274" y="5"/>
                    <a:pt x="247" y="12"/>
                  </a:cubicBezTo>
                  <a:cubicBezTo>
                    <a:pt x="175" y="31"/>
                    <a:pt x="100" y="67"/>
                    <a:pt x="56" y="128"/>
                  </a:cubicBezTo>
                  <a:cubicBezTo>
                    <a:pt x="11" y="191"/>
                    <a:pt x="0" y="281"/>
                    <a:pt x="37" y="344"/>
                  </a:cubicBezTo>
                  <a:cubicBezTo>
                    <a:pt x="82" y="414"/>
                    <a:pt x="167" y="438"/>
                    <a:pt x="247" y="438"/>
                  </a:cubicBezTo>
                  <a:cubicBezTo>
                    <a:pt x="253" y="438"/>
                    <a:pt x="259" y="438"/>
                    <a:pt x="265" y="438"/>
                  </a:cubicBezTo>
                  <a:cubicBezTo>
                    <a:pt x="362" y="434"/>
                    <a:pt x="459" y="396"/>
                    <a:pt x="516" y="322"/>
                  </a:cubicBezTo>
                  <a:cubicBezTo>
                    <a:pt x="575" y="247"/>
                    <a:pt x="578" y="128"/>
                    <a:pt x="511" y="60"/>
                  </a:cubicBezTo>
                  <a:lnTo>
                    <a:pt x="485" y="64"/>
                  </a:lnTo>
                  <a:cubicBezTo>
                    <a:pt x="450" y="18"/>
                    <a:pt x="392" y="0"/>
                    <a:pt x="3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7"/>
            <p:cNvSpPr/>
            <p:nvPr/>
          </p:nvSpPr>
          <p:spPr>
            <a:xfrm>
              <a:off x="7367233" y="1632465"/>
              <a:ext cx="15242" cy="10034"/>
            </a:xfrm>
            <a:custGeom>
              <a:rect b="b" l="l" r="r" t="t"/>
              <a:pathLst>
                <a:path extrusionOk="0" h="420" w="638">
                  <a:moveTo>
                    <a:pt x="611" y="0"/>
                  </a:moveTo>
                  <a:cubicBezTo>
                    <a:pt x="584" y="0"/>
                    <a:pt x="495" y="137"/>
                    <a:pt x="334" y="240"/>
                  </a:cubicBezTo>
                  <a:cubicBezTo>
                    <a:pt x="167" y="352"/>
                    <a:pt x="2" y="378"/>
                    <a:pt x="2" y="405"/>
                  </a:cubicBezTo>
                  <a:cubicBezTo>
                    <a:pt x="1" y="413"/>
                    <a:pt x="24" y="420"/>
                    <a:pt x="64" y="420"/>
                  </a:cubicBezTo>
                  <a:cubicBezTo>
                    <a:pt x="136" y="420"/>
                    <a:pt x="260" y="397"/>
                    <a:pt x="383" y="315"/>
                  </a:cubicBezTo>
                  <a:cubicBezTo>
                    <a:pt x="577" y="192"/>
                    <a:pt x="637" y="9"/>
                    <a:pt x="615" y="1"/>
                  </a:cubicBezTo>
                  <a:cubicBezTo>
                    <a:pt x="614" y="1"/>
                    <a:pt x="613" y="0"/>
                    <a:pt x="6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7"/>
            <p:cNvSpPr/>
            <p:nvPr/>
          </p:nvSpPr>
          <p:spPr>
            <a:xfrm>
              <a:off x="7402164" y="1535274"/>
              <a:ext cx="117825" cy="22839"/>
            </a:xfrm>
            <a:custGeom>
              <a:rect b="b" l="l" r="r" t="t"/>
              <a:pathLst>
                <a:path extrusionOk="0" h="956" w="4932">
                  <a:moveTo>
                    <a:pt x="7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5"/>
                    <a:pt x="60" y="50"/>
                    <a:pt x="172" y="125"/>
                  </a:cubicBezTo>
                  <a:cubicBezTo>
                    <a:pt x="284" y="200"/>
                    <a:pt x="449" y="304"/>
                    <a:pt x="658" y="427"/>
                  </a:cubicBezTo>
                  <a:cubicBezTo>
                    <a:pt x="867" y="543"/>
                    <a:pt x="1125" y="677"/>
                    <a:pt x="1427" y="786"/>
                  </a:cubicBezTo>
                  <a:cubicBezTo>
                    <a:pt x="1711" y="884"/>
                    <a:pt x="2036" y="955"/>
                    <a:pt x="2385" y="955"/>
                  </a:cubicBezTo>
                  <a:cubicBezTo>
                    <a:pt x="2409" y="955"/>
                    <a:pt x="2434" y="955"/>
                    <a:pt x="2458" y="954"/>
                  </a:cubicBezTo>
                  <a:cubicBezTo>
                    <a:pt x="2832" y="943"/>
                    <a:pt x="3183" y="815"/>
                    <a:pt x="3452" y="648"/>
                  </a:cubicBezTo>
                  <a:cubicBezTo>
                    <a:pt x="3728" y="484"/>
                    <a:pt x="3960" y="322"/>
                    <a:pt x="4184" y="241"/>
                  </a:cubicBezTo>
                  <a:cubicBezTo>
                    <a:pt x="4356" y="174"/>
                    <a:pt x="4513" y="150"/>
                    <a:pt x="4633" y="150"/>
                  </a:cubicBezTo>
                  <a:cubicBezTo>
                    <a:pt x="4667" y="150"/>
                    <a:pt x="4698" y="151"/>
                    <a:pt x="4725" y="155"/>
                  </a:cubicBezTo>
                  <a:cubicBezTo>
                    <a:pt x="4847" y="165"/>
                    <a:pt x="4914" y="193"/>
                    <a:pt x="4928" y="193"/>
                  </a:cubicBezTo>
                  <a:cubicBezTo>
                    <a:pt x="4930" y="193"/>
                    <a:pt x="4931" y="193"/>
                    <a:pt x="4931" y="192"/>
                  </a:cubicBezTo>
                  <a:cubicBezTo>
                    <a:pt x="4931" y="188"/>
                    <a:pt x="4916" y="181"/>
                    <a:pt x="4882" y="166"/>
                  </a:cubicBezTo>
                  <a:cubicBezTo>
                    <a:pt x="4849" y="151"/>
                    <a:pt x="4800" y="132"/>
                    <a:pt x="4733" y="117"/>
                  </a:cubicBezTo>
                  <a:cubicBezTo>
                    <a:pt x="4690" y="109"/>
                    <a:pt x="4638" y="104"/>
                    <a:pt x="4581" y="104"/>
                  </a:cubicBezTo>
                  <a:cubicBezTo>
                    <a:pt x="4463" y="104"/>
                    <a:pt x="4318" y="125"/>
                    <a:pt x="4161" y="181"/>
                  </a:cubicBezTo>
                  <a:cubicBezTo>
                    <a:pt x="3926" y="255"/>
                    <a:pt x="3683" y="420"/>
                    <a:pt x="3411" y="577"/>
                  </a:cubicBezTo>
                  <a:cubicBezTo>
                    <a:pt x="3142" y="737"/>
                    <a:pt x="2813" y="850"/>
                    <a:pt x="2454" y="860"/>
                  </a:cubicBezTo>
                  <a:cubicBezTo>
                    <a:pt x="2424" y="861"/>
                    <a:pt x="2394" y="862"/>
                    <a:pt x="2364" y="862"/>
                  </a:cubicBezTo>
                  <a:cubicBezTo>
                    <a:pt x="1675" y="862"/>
                    <a:pt x="1089" y="575"/>
                    <a:pt x="688" y="367"/>
                  </a:cubicBezTo>
                  <a:cubicBezTo>
                    <a:pt x="479" y="255"/>
                    <a:pt x="310" y="158"/>
                    <a:pt x="191" y="95"/>
                  </a:cubicBezTo>
                  <a:cubicBezTo>
                    <a:pt x="85" y="36"/>
                    <a:pt x="20" y="1"/>
                    <a:pt x="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7"/>
            <p:cNvSpPr/>
            <p:nvPr/>
          </p:nvSpPr>
          <p:spPr>
            <a:xfrm>
              <a:off x="6240693" y="1295950"/>
              <a:ext cx="101413" cy="61230"/>
            </a:xfrm>
            <a:custGeom>
              <a:rect b="b" l="l" r="r" t="t"/>
              <a:pathLst>
                <a:path extrusionOk="0" h="2563" w="4245">
                  <a:moveTo>
                    <a:pt x="1" y="1259"/>
                  </a:moveTo>
                  <a:cubicBezTo>
                    <a:pt x="1" y="1259"/>
                    <a:pt x="1" y="1260"/>
                    <a:pt x="1" y="1260"/>
                  </a:cubicBezTo>
                  <a:lnTo>
                    <a:pt x="1" y="1260"/>
                  </a:lnTo>
                  <a:lnTo>
                    <a:pt x="1" y="1259"/>
                  </a:lnTo>
                  <a:close/>
                  <a:moveTo>
                    <a:pt x="2944" y="0"/>
                  </a:moveTo>
                  <a:cubicBezTo>
                    <a:pt x="2478" y="0"/>
                    <a:pt x="1743" y="316"/>
                    <a:pt x="1126" y="632"/>
                  </a:cubicBezTo>
                  <a:cubicBezTo>
                    <a:pt x="509" y="944"/>
                    <a:pt x="6" y="1260"/>
                    <a:pt x="1" y="1260"/>
                  </a:cubicBezTo>
                  <a:cubicBezTo>
                    <a:pt x="1" y="1260"/>
                    <a:pt x="1" y="1260"/>
                    <a:pt x="1" y="1260"/>
                  </a:cubicBezTo>
                  <a:lnTo>
                    <a:pt x="1" y="1260"/>
                  </a:lnTo>
                  <a:lnTo>
                    <a:pt x="1383" y="2563"/>
                  </a:lnTo>
                  <a:lnTo>
                    <a:pt x="4244" y="1424"/>
                  </a:lnTo>
                  <a:cubicBezTo>
                    <a:pt x="4244" y="1424"/>
                    <a:pt x="3900" y="599"/>
                    <a:pt x="3281" y="94"/>
                  </a:cubicBezTo>
                  <a:cubicBezTo>
                    <a:pt x="3200" y="29"/>
                    <a:pt x="3084" y="0"/>
                    <a:pt x="294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7"/>
            <p:cNvSpPr/>
            <p:nvPr/>
          </p:nvSpPr>
          <p:spPr>
            <a:xfrm>
              <a:off x="5946843" y="1308110"/>
              <a:ext cx="337040" cy="155357"/>
            </a:xfrm>
            <a:custGeom>
              <a:rect b="b" l="l" r="r" t="t"/>
              <a:pathLst>
                <a:path extrusionOk="0" h="6503" w="14108">
                  <a:moveTo>
                    <a:pt x="12725" y="0"/>
                  </a:moveTo>
                  <a:lnTo>
                    <a:pt x="7138" y="3067"/>
                  </a:lnTo>
                  <a:lnTo>
                    <a:pt x="1139" y="2319"/>
                  </a:lnTo>
                  <a:lnTo>
                    <a:pt x="1" y="5614"/>
                  </a:lnTo>
                  <a:lnTo>
                    <a:pt x="7108" y="6503"/>
                  </a:lnTo>
                  <a:lnTo>
                    <a:pt x="14108" y="1995"/>
                  </a:lnTo>
                  <a:lnTo>
                    <a:pt x="1272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7"/>
            <p:cNvSpPr/>
            <p:nvPr/>
          </p:nvSpPr>
          <p:spPr>
            <a:xfrm>
              <a:off x="5946843" y="1308110"/>
              <a:ext cx="337040" cy="155357"/>
            </a:xfrm>
            <a:custGeom>
              <a:rect b="b" l="l" r="r" t="t"/>
              <a:pathLst>
                <a:path extrusionOk="0" h="6503" w="14108">
                  <a:moveTo>
                    <a:pt x="12725" y="0"/>
                  </a:moveTo>
                  <a:lnTo>
                    <a:pt x="7138" y="3067"/>
                  </a:lnTo>
                  <a:lnTo>
                    <a:pt x="1139" y="2319"/>
                  </a:lnTo>
                  <a:lnTo>
                    <a:pt x="1" y="5614"/>
                  </a:lnTo>
                  <a:lnTo>
                    <a:pt x="7108" y="6503"/>
                  </a:lnTo>
                  <a:lnTo>
                    <a:pt x="14108" y="1995"/>
                  </a:lnTo>
                  <a:lnTo>
                    <a:pt x="14048" y="1909"/>
                  </a:lnTo>
                  <a:lnTo>
                    <a:pt x="12976" y="359"/>
                  </a:lnTo>
                  <a:lnTo>
                    <a:pt x="12725" y="0"/>
                  </a:lnTo>
                  <a:close/>
                </a:path>
              </a:pathLst>
            </a:custGeom>
            <a:solidFill>
              <a:srgbClr val="E78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6089265" y="1138813"/>
              <a:ext cx="390339" cy="405939"/>
            </a:xfrm>
            <a:custGeom>
              <a:rect b="b" l="l" r="r" t="t"/>
              <a:pathLst>
                <a:path extrusionOk="0" h="16992" w="16339">
                  <a:moveTo>
                    <a:pt x="14030" y="1"/>
                  </a:moveTo>
                  <a:cubicBezTo>
                    <a:pt x="1" y="1737"/>
                    <a:pt x="1065" y="16992"/>
                    <a:pt x="1065" y="16992"/>
                  </a:cubicBezTo>
                  <a:lnTo>
                    <a:pt x="16338" y="15442"/>
                  </a:lnTo>
                  <a:lnTo>
                    <a:pt x="140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5336613" y="2142388"/>
              <a:ext cx="74441" cy="123679"/>
            </a:xfrm>
            <a:custGeom>
              <a:rect b="b" l="l" r="r" t="t"/>
              <a:pathLst>
                <a:path extrusionOk="0" h="5177" w="3116">
                  <a:moveTo>
                    <a:pt x="2021" y="1"/>
                  </a:moveTo>
                  <a:lnTo>
                    <a:pt x="1" y="849"/>
                  </a:lnTo>
                  <a:lnTo>
                    <a:pt x="56" y="1013"/>
                  </a:lnTo>
                  <a:cubicBezTo>
                    <a:pt x="318" y="1745"/>
                    <a:pt x="1442" y="4703"/>
                    <a:pt x="1790" y="5117"/>
                  </a:cubicBezTo>
                  <a:cubicBezTo>
                    <a:pt x="1824" y="5158"/>
                    <a:pt x="1852" y="5177"/>
                    <a:pt x="1874" y="5177"/>
                  </a:cubicBezTo>
                  <a:cubicBezTo>
                    <a:pt x="2105" y="5177"/>
                    <a:pt x="1741" y="3179"/>
                    <a:pt x="1741" y="3179"/>
                  </a:cubicBezTo>
                  <a:lnTo>
                    <a:pt x="3116" y="258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E78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5354652" y="2155074"/>
              <a:ext cx="96" cy="2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5337521" y="2155074"/>
              <a:ext cx="20354" cy="29361"/>
            </a:xfrm>
            <a:custGeom>
              <a:rect b="b" l="l" r="r" t="t"/>
              <a:pathLst>
                <a:path extrusionOk="0" h="1229" w="852">
                  <a:moveTo>
                    <a:pt x="717" y="0"/>
                  </a:moveTo>
                  <a:lnTo>
                    <a:pt x="0" y="306"/>
                  </a:lnTo>
                  <a:lnTo>
                    <a:pt x="0" y="306"/>
                  </a:lnTo>
                  <a:lnTo>
                    <a:pt x="18" y="299"/>
                  </a:lnTo>
                  <a:lnTo>
                    <a:pt x="404" y="1228"/>
                  </a:lnTo>
                  <a:cubicBezTo>
                    <a:pt x="590" y="1098"/>
                    <a:pt x="732" y="904"/>
                    <a:pt x="788" y="683"/>
                  </a:cubicBezTo>
                  <a:cubicBezTo>
                    <a:pt x="852" y="452"/>
                    <a:pt x="829" y="209"/>
                    <a:pt x="7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336613" y="2162648"/>
              <a:ext cx="46251" cy="103802"/>
            </a:xfrm>
            <a:custGeom>
              <a:rect b="b" l="l" r="r" t="t"/>
              <a:pathLst>
                <a:path extrusionOk="0" h="4345" w="1936">
                  <a:moveTo>
                    <a:pt x="1" y="1"/>
                  </a:moveTo>
                  <a:lnTo>
                    <a:pt x="1" y="1"/>
                  </a:lnTo>
                  <a:cubicBezTo>
                    <a:pt x="206" y="639"/>
                    <a:pt x="594" y="1640"/>
                    <a:pt x="964" y="2518"/>
                  </a:cubicBezTo>
                  <a:cubicBezTo>
                    <a:pt x="583" y="1580"/>
                    <a:pt x="199" y="557"/>
                    <a:pt x="56" y="165"/>
                  </a:cubicBezTo>
                  <a:lnTo>
                    <a:pt x="1" y="1"/>
                  </a:lnTo>
                  <a:close/>
                  <a:moveTo>
                    <a:pt x="1916" y="3523"/>
                  </a:moveTo>
                  <a:cubicBezTo>
                    <a:pt x="1916" y="3526"/>
                    <a:pt x="1921" y="3580"/>
                    <a:pt x="1929" y="3659"/>
                  </a:cubicBezTo>
                  <a:lnTo>
                    <a:pt x="1929" y="3659"/>
                  </a:lnTo>
                  <a:cubicBezTo>
                    <a:pt x="1925" y="3614"/>
                    <a:pt x="1922" y="3568"/>
                    <a:pt x="1916" y="3523"/>
                  </a:cubicBezTo>
                  <a:close/>
                  <a:moveTo>
                    <a:pt x="1929" y="3659"/>
                  </a:moveTo>
                  <a:cubicBezTo>
                    <a:pt x="1931" y="3681"/>
                    <a:pt x="1933" y="3703"/>
                    <a:pt x="1935" y="3724"/>
                  </a:cubicBezTo>
                  <a:cubicBezTo>
                    <a:pt x="1933" y="3701"/>
                    <a:pt x="1931" y="3679"/>
                    <a:pt x="1929" y="3659"/>
                  </a:cubicBezTo>
                  <a:close/>
                  <a:moveTo>
                    <a:pt x="1775" y="4251"/>
                  </a:moveTo>
                  <a:cubicBezTo>
                    <a:pt x="1776" y="4253"/>
                    <a:pt x="1777" y="4256"/>
                    <a:pt x="1779" y="4258"/>
                  </a:cubicBezTo>
                  <a:lnTo>
                    <a:pt x="1779" y="4258"/>
                  </a:lnTo>
                  <a:cubicBezTo>
                    <a:pt x="1778" y="4255"/>
                    <a:pt x="1776" y="4253"/>
                    <a:pt x="1775" y="4251"/>
                  </a:cubicBezTo>
                  <a:close/>
                  <a:moveTo>
                    <a:pt x="1906" y="4311"/>
                  </a:moveTo>
                  <a:cubicBezTo>
                    <a:pt x="1905" y="4312"/>
                    <a:pt x="1904" y="4313"/>
                    <a:pt x="1903" y="4315"/>
                  </a:cubicBezTo>
                  <a:lnTo>
                    <a:pt x="1903" y="4315"/>
                  </a:lnTo>
                  <a:cubicBezTo>
                    <a:pt x="1904" y="4313"/>
                    <a:pt x="1905" y="4312"/>
                    <a:pt x="1906" y="4311"/>
                  </a:cubicBezTo>
                  <a:close/>
                  <a:moveTo>
                    <a:pt x="1779" y="4258"/>
                  </a:moveTo>
                  <a:cubicBezTo>
                    <a:pt x="1811" y="4310"/>
                    <a:pt x="1836" y="4337"/>
                    <a:pt x="1854" y="4340"/>
                  </a:cubicBezTo>
                  <a:cubicBezTo>
                    <a:pt x="1857" y="4345"/>
                    <a:pt x="1861" y="4345"/>
                    <a:pt x="1864" y="4345"/>
                  </a:cubicBezTo>
                  <a:cubicBezTo>
                    <a:pt x="1882" y="4345"/>
                    <a:pt x="1893" y="4334"/>
                    <a:pt x="1903" y="4315"/>
                  </a:cubicBezTo>
                  <a:lnTo>
                    <a:pt x="1903" y="4315"/>
                  </a:lnTo>
                  <a:cubicBezTo>
                    <a:pt x="1896" y="4327"/>
                    <a:pt x="1886" y="4330"/>
                    <a:pt x="1876" y="4330"/>
                  </a:cubicBezTo>
                  <a:cubicBezTo>
                    <a:pt x="1854" y="4330"/>
                    <a:pt x="1823" y="4311"/>
                    <a:pt x="1790" y="4269"/>
                  </a:cubicBezTo>
                  <a:cubicBezTo>
                    <a:pt x="1787" y="4267"/>
                    <a:pt x="1783" y="4263"/>
                    <a:pt x="1779" y="42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336613" y="2162385"/>
              <a:ext cx="46872" cy="103706"/>
            </a:xfrm>
            <a:custGeom>
              <a:rect b="b" l="l" r="r" t="t"/>
              <a:pathLst>
                <a:path extrusionOk="0" h="4341" w="1962">
                  <a:moveTo>
                    <a:pt x="38" y="0"/>
                  </a:moveTo>
                  <a:lnTo>
                    <a:pt x="1" y="12"/>
                  </a:lnTo>
                  <a:lnTo>
                    <a:pt x="56" y="176"/>
                  </a:lnTo>
                  <a:cubicBezTo>
                    <a:pt x="199" y="568"/>
                    <a:pt x="583" y="1591"/>
                    <a:pt x="964" y="2529"/>
                  </a:cubicBezTo>
                  <a:cubicBezTo>
                    <a:pt x="1300" y="3325"/>
                    <a:pt x="1621" y="4020"/>
                    <a:pt x="1775" y="4262"/>
                  </a:cubicBezTo>
                  <a:cubicBezTo>
                    <a:pt x="1778" y="4270"/>
                    <a:pt x="1786" y="4277"/>
                    <a:pt x="1790" y="4280"/>
                  </a:cubicBezTo>
                  <a:cubicBezTo>
                    <a:pt x="1823" y="4322"/>
                    <a:pt x="1854" y="4341"/>
                    <a:pt x="1876" y="4341"/>
                  </a:cubicBezTo>
                  <a:cubicBezTo>
                    <a:pt x="1887" y="4341"/>
                    <a:pt x="1898" y="4337"/>
                    <a:pt x="1906" y="4322"/>
                  </a:cubicBezTo>
                  <a:cubicBezTo>
                    <a:pt x="1961" y="4228"/>
                    <a:pt x="1950" y="3937"/>
                    <a:pt x="1935" y="3735"/>
                  </a:cubicBezTo>
                  <a:cubicBezTo>
                    <a:pt x="1928" y="3672"/>
                    <a:pt x="1924" y="3601"/>
                    <a:pt x="1916" y="3534"/>
                  </a:cubicBezTo>
                  <a:cubicBezTo>
                    <a:pt x="1876" y="3451"/>
                    <a:pt x="1749" y="3432"/>
                    <a:pt x="1644" y="3432"/>
                  </a:cubicBezTo>
                  <a:cubicBezTo>
                    <a:pt x="1558" y="3432"/>
                    <a:pt x="1487" y="3444"/>
                    <a:pt x="1487" y="3444"/>
                  </a:cubicBezTo>
                  <a:lnTo>
                    <a:pt x="442" y="922"/>
                  </a:lnTo>
                  <a:cubicBezTo>
                    <a:pt x="434" y="927"/>
                    <a:pt x="426" y="934"/>
                    <a:pt x="415" y="941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5337521" y="2162194"/>
              <a:ext cx="9652" cy="22696"/>
            </a:xfrm>
            <a:custGeom>
              <a:rect b="b" l="l" r="r" t="t"/>
              <a:pathLst>
                <a:path extrusionOk="0" h="950" w="404">
                  <a:moveTo>
                    <a:pt x="18" y="1"/>
                  </a:moveTo>
                  <a:lnTo>
                    <a:pt x="0" y="8"/>
                  </a:lnTo>
                  <a:lnTo>
                    <a:pt x="377" y="949"/>
                  </a:lnTo>
                  <a:cubicBezTo>
                    <a:pt x="388" y="942"/>
                    <a:pt x="396" y="935"/>
                    <a:pt x="404" y="93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5337593" y="2161215"/>
              <a:ext cx="44388" cy="104782"/>
            </a:xfrm>
            <a:custGeom>
              <a:rect b="b" l="l" r="r" t="t"/>
              <a:pathLst>
                <a:path extrusionOk="0" h="4386" w="18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16"/>
                    <a:pt x="15" y="45"/>
                  </a:cubicBezTo>
                  <a:cubicBezTo>
                    <a:pt x="30" y="87"/>
                    <a:pt x="46" y="128"/>
                    <a:pt x="60" y="176"/>
                  </a:cubicBezTo>
                  <a:cubicBezTo>
                    <a:pt x="109" y="307"/>
                    <a:pt x="168" y="468"/>
                    <a:pt x="239" y="654"/>
                  </a:cubicBezTo>
                  <a:cubicBezTo>
                    <a:pt x="393" y="1057"/>
                    <a:pt x="613" y="1611"/>
                    <a:pt x="871" y="2216"/>
                  </a:cubicBezTo>
                  <a:cubicBezTo>
                    <a:pt x="1125" y="2821"/>
                    <a:pt x="1371" y="3366"/>
                    <a:pt x="1551" y="3758"/>
                  </a:cubicBezTo>
                  <a:cubicBezTo>
                    <a:pt x="1637" y="3938"/>
                    <a:pt x="1711" y="4091"/>
                    <a:pt x="1771" y="4217"/>
                  </a:cubicBezTo>
                  <a:cubicBezTo>
                    <a:pt x="1794" y="4262"/>
                    <a:pt x="1813" y="4303"/>
                    <a:pt x="1830" y="4341"/>
                  </a:cubicBezTo>
                  <a:cubicBezTo>
                    <a:pt x="1846" y="4371"/>
                    <a:pt x="1853" y="4386"/>
                    <a:pt x="1853" y="4386"/>
                  </a:cubicBezTo>
                  <a:cubicBezTo>
                    <a:pt x="1857" y="4386"/>
                    <a:pt x="1849" y="4367"/>
                    <a:pt x="1839" y="4341"/>
                  </a:cubicBezTo>
                  <a:cubicBezTo>
                    <a:pt x="1820" y="4300"/>
                    <a:pt x="1801" y="4259"/>
                    <a:pt x="1782" y="4214"/>
                  </a:cubicBezTo>
                  <a:cubicBezTo>
                    <a:pt x="1726" y="4087"/>
                    <a:pt x="1656" y="3930"/>
                    <a:pt x="1573" y="3747"/>
                  </a:cubicBezTo>
                  <a:cubicBezTo>
                    <a:pt x="1397" y="3355"/>
                    <a:pt x="1158" y="2809"/>
                    <a:pt x="901" y="2204"/>
                  </a:cubicBezTo>
                  <a:cubicBezTo>
                    <a:pt x="647" y="1599"/>
                    <a:pt x="423" y="1047"/>
                    <a:pt x="262" y="647"/>
                  </a:cubicBezTo>
                  <a:cubicBezTo>
                    <a:pt x="187" y="460"/>
                    <a:pt x="124" y="299"/>
                    <a:pt x="75" y="173"/>
                  </a:cubicBezTo>
                  <a:cubicBezTo>
                    <a:pt x="56" y="124"/>
                    <a:pt x="38" y="83"/>
                    <a:pt x="23" y="42"/>
                  </a:cubicBezTo>
                  <a:cubicBezTo>
                    <a:pt x="8" y="16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370994" y="2243976"/>
              <a:ext cx="12494" cy="2938"/>
            </a:xfrm>
            <a:custGeom>
              <a:rect b="b" l="l" r="r" t="t"/>
              <a:pathLst>
                <a:path extrusionOk="0" h="123" w="523">
                  <a:moveTo>
                    <a:pt x="194" y="0"/>
                  </a:moveTo>
                  <a:cubicBezTo>
                    <a:pt x="80" y="0"/>
                    <a:pt x="1" y="41"/>
                    <a:pt x="7" y="44"/>
                  </a:cubicBezTo>
                  <a:cubicBezTo>
                    <a:pt x="7" y="46"/>
                    <a:pt x="9" y="46"/>
                    <a:pt x="13" y="46"/>
                  </a:cubicBezTo>
                  <a:cubicBezTo>
                    <a:pt x="31" y="46"/>
                    <a:pt x="89" y="31"/>
                    <a:pt x="168" y="31"/>
                  </a:cubicBezTo>
                  <a:cubicBezTo>
                    <a:pt x="198" y="31"/>
                    <a:pt x="232" y="33"/>
                    <a:pt x="268" y="40"/>
                  </a:cubicBezTo>
                  <a:cubicBezTo>
                    <a:pt x="403" y="58"/>
                    <a:pt x="502" y="123"/>
                    <a:pt x="514" y="123"/>
                  </a:cubicBezTo>
                  <a:cubicBezTo>
                    <a:pt x="514" y="123"/>
                    <a:pt x="515" y="123"/>
                    <a:pt x="515" y="122"/>
                  </a:cubicBezTo>
                  <a:cubicBezTo>
                    <a:pt x="522" y="119"/>
                    <a:pt x="425" y="29"/>
                    <a:pt x="272" y="7"/>
                  </a:cubicBezTo>
                  <a:cubicBezTo>
                    <a:pt x="245" y="2"/>
                    <a:pt x="218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372667" y="2222808"/>
              <a:ext cx="6522" cy="1386"/>
            </a:xfrm>
            <a:custGeom>
              <a:rect b="b" l="l" r="r" t="t"/>
              <a:pathLst>
                <a:path extrusionOk="0" h="58" w="273">
                  <a:moveTo>
                    <a:pt x="29" y="1"/>
                  </a:moveTo>
                  <a:cubicBezTo>
                    <a:pt x="11" y="1"/>
                    <a:pt x="0" y="3"/>
                    <a:pt x="0" y="7"/>
                  </a:cubicBezTo>
                  <a:cubicBezTo>
                    <a:pt x="0" y="15"/>
                    <a:pt x="60" y="34"/>
                    <a:pt x="135" y="45"/>
                  </a:cubicBezTo>
                  <a:cubicBezTo>
                    <a:pt x="178" y="53"/>
                    <a:pt x="218" y="57"/>
                    <a:pt x="243" y="57"/>
                  </a:cubicBezTo>
                  <a:cubicBezTo>
                    <a:pt x="262" y="57"/>
                    <a:pt x="273" y="55"/>
                    <a:pt x="273" y="52"/>
                  </a:cubicBezTo>
                  <a:cubicBezTo>
                    <a:pt x="273" y="41"/>
                    <a:pt x="214" y="26"/>
                    <a:pt x="138" y="11"/>
                  </a:cubicBezTo>
                  <a:cubicBezTo>
                    <a:pt x="95" y="5"/>
                    <a:pt x="55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373121" y="2216763"/>
              <a:ext cx="5280" cy="2532"/>
            </a:xfrm>
            <a:custGeom>
              <a:rect b="b" l="l" r="r" t="t"/>
              <a:pathLst>
                <a:path extrusionOk="0" h="106" w="221">
                  <a:moveTo>
                    <a:pt x="10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0" y="10"/>
                    <a:pt x="45" y="40"/>
                    <a:pt x="101" y="70"/>
                  </a:cubicBezTo>
                  <a:cubicBezTo>
                    <a:pt x="150" y="91"/>
                    <a:pt x="194" y="105"/>
                    <a:pt x="210" y="105"/>
                  </a:cubicBezTo>
                  <a:cubicBezTo>
                    <a:pt x="214" y="105"/>
                    <a:pt x="216" y="105"/>
                    <a:pt x="217" y="103"/>
                  </a:cubicBezTo>
                  <a:cubicBezTo>
                    <a:pt x="221" y="92"/>
                    <a:pt x="176" y="66"/>
                    <a:pt x="116" y="36"/>
                  </a:cubicBezTo>
                  <a:cubicBezTo>
                    <a:pt x="70" y="14"/>
                    <a:pt x="26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377493" y="2211172"/>
              <a:ext cx="3058" cy="6570"/>
            </a:xfrm>
            <a:custGeom>
              <a:rect b="b" l="l" r="r" t="t"/>
              <a:pathLst>
                <a:path extrusionOk="0" h="275" w="128">
                  <a:moveTo>
                    <a:pt x="9" y="1"/>
                  </a:moveTo>
                  <a:cubicBezTo>
                    <a:pt x="9" y="1"/>
                    <a:pt x="8" y="1"/>
                    <a:pt x="8" y="1"/>
                  </a:cubicBezTo>
                  <a:cubicBezTo>
                    <a:pt x="0" y="5"/>
                    <a:pt x="19" y="68"/>
                    <a:pt x="48" y="144"/>
                  </a:cubicBezTo>
                  <a:cubicBezTo>
                    <a:pt x="78" y="216"/>
                    <a:pt x="110" y="275"/>
                    <a:pt x="119" y="275"/>
                  </a:cubicBezTo>
                  <a:cubicBezTo>
                    <a:pt x="120" y="275"/>
                    <a:pt x="120" y="274"/>
                    <a:pt x="120" y="274"/>
                  </a:cubicBezTo>
                  <a:cubicBezTo>
                    <a:pt x="127" y="270"/>
                    <a:pt x="108" y="207"/>
                    <a:pt x="79" y="132"/>
                  </a:cubicBezTo>
                  <a:cubicBezTo>
                    <a:pt x="49" y="6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81053" y="2208329"/>
              <a:ext cx="3058" cy="7621"/>
            </a:xfrm>
            <a:custGeom>
              <a:rect b="b" l="l" r="r" t="t"/>
              <a:pathLst>
                <a:path extrusionOk="0" h="319" w="128">
                  <a:moveTo>
                    <a:pt x="11" y="1"/>
                  </a:moveTo>
                  <a:cubicBezTo>
                    <a:pt x="4" y="1"/>
                    <a:pt x="1" y="80"/>
                    <a:pt x="30" y="173"/>
                  </a:cubicBezTo>
                  <a:cubicBezTo>
                    <a:pt x="60" y="260"/>
                    <a:pt x="110" y="318"/>
                    <a:pt x="119" y="318"/>
                  </a:cubicBezTo>
                  <a:cubicBezTo>
                    <a:pt x="119" y="318"/>
                    <a:pt x="120" y="318"/>
                    <a:pt x="120" y="318"/>
                  </a:cubicBezTo>
                  <a:cubicBezTo>
                    <a:pt x="128" y="311"/>
                    <a:pt x="94" y="247"/>
                    <a:pt x="64" y="161"/>
                  </a:cubicBezTo>
                  <a:cubicBezTo>
                    <a:pt x="34" y="75"/>
                    <a:pt x="23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5378114" y="2222712"/>
              <a:ext cx="10631" cy="10297"/>
            </a:xfrm>
            <a:custGeom>
              <a:rect b="b" l="l" r="r" t="t"/>
              <a:pathLst>
                <a:path extrusionOk="0" h="431" w="445">
                  <a:moveTo>
                    <a:pt x="61" y="44"/>
                  </a:moveTo>
                  <a:cubicBezTo>
                    <a:pt x="90" y="44"/>
                    <a:pt x="129" y="47"/>
                    <a:pt x="172" y="60"/>
                  </a:cubicBezTo>
                  <a:cubicBezTo>
                    <a:pt x="224" y="78"/>
                    <a:pt x="281" y="109"/>
                    <a:pt x="325" y="164"/>
                  </a:cubicBezTo>
                  <a:cubicBezTo>
                    <a:pt x="370" y="217"/>
                    <a:pt x="408" y="295"/>
                    <a:pt x="396" y="366"/>
                  </a:cubicBezTo>
                  <a:cubicBezTo>
                    <a:pt x="392" y="388"/>
                    <a:pt x="377" y="397"/>
                    <a:pt x="360" y="397"/>
                  </a:cubicBezTo>
                  <a:cubicBezTo>
                    <a:pt x="348" y="397"/>
                    <a:pt x="334" y="393"/>
                    <a:pt x="322" y="385"/>
                  </a:cubicBezTo>
                  <a:cubicBezTo>
                    <a:pt x="296" y="362"/>
                    <a:pt x="269" y="333"/>
                    <a:pt x="243" y="307"/>
                  </a:cubicBezTo>
                  <a:cubicBezTo>
                    <a:pt x="195" y="254"/>
                    <a:pt x="157" y="202"/>
                    <a:pt x="127" y="154"/>
                  </a:cubicBezTo>
                  <a:cubicBezTo>
                    <a:pt x="97" y="109"/>
                    <a:pt x="76" y="71"/>
                    <a:pt x="61" y="44"/>
                  </a:cubicBezTo>
                  <a:close/>
                  <a:moveTo>
                    <a:pt x="34" y="0"/>
                  </a:moveTo>
                  <a:cubicBezTo>
                    <a:pt x="33" y="2"/>
                    <a:pt x="35" y="13"/>
                    <a:pt x="41" y="31"/>
                  </a:cubicBezTo>
                  <a:lnTo>
                    <a:pt x="41" y="31"/>
                  </a:lnTo>
                  <a:cubicBezTo>
                    <a:pt x="14" y="39"/>
                    <a:pt x="0" y="45"/>
                    <a:pt x="0" y="45"/>
                  </a:cubicBezTo>
                  <a:cubicBezTo>
                    <a:pt x="0" y="46"/>
                    <a:pt x="2" y="47"/>
                    <a:pt x="5" y="47"/>
                  </a:cubicBezTo>
                  <a:cubicBezTo>
                    <a:pt x="12" y="47"/>
                    <a:pt x="26" y="45"/>
                    <a:pt x="45" y="44"/>
                  </a:cubicBezTo>
                  <a:lnTo>
                    <a:pt x="45" y="44"/>
                  </a:lnTo>
                  <a:cubicBezTo>
                    <a:pt x="56" y="74"/>
                    <a:pt x="75" y="117"/>
                    <a:pt x="105" y="168"/>
                  </a:cubicBezTo>
                  <a:cubicBezTo>
                    <a:pt x="134" y="217"/>
                    <a:pt x="172" y="273"/>
                    <a:pt x="221" y="329"/>
                  </a:cubicBezTo>
                  <a:cubicBezTo>
                    <a:pt x="247" y="355"/>
                    <a:pt x="269" y="385"/>
                    <a:pt x="303" y="411"/>
                  </a:cubicBezTo>
                  <a:cubicBezTo>
                    <a:pt x="319" y="421"/>
                    <a:pt x="338" y="430"/>
                    <a:pt x="362" y="430"/>
                  </a:cubicBezTo>
                  <a:cubicBezTo>
                    <a:pt x="366" y="430"/>
                    <a:pt x="370" y="430"/>
                    <a:pt x="374" y="430"/>
                  </a:cubicBezTo>
                  <a:cubicBezTo>
                    <a:pt x="400" y="426"/>
                    <a:pt x="422" y="404"/>
                    <a:pt x="430" y="378"/>
                  </a:cubicBezTo>
                  <a:cubicBezTo>
                    <a:pt x="445" y="183"/>
                    <a:pt x="288" y="64"/>
                    <a:pt x="179" y="38"/>
                  </a:cubicBezTo>
                  <a:cubicBezTo>
                    <a:pt x="148" y="29"/>
                    <a:pt x="120" y="27"/>
                    <a:pt x="96" y="27"/>
                  </a:cubicBezTo>
                  <a:cubicBezTo>
                    <a:pt x="80" y="27"/>
                    <a:pt x="66" y="28"/>
                    <a:pt x="53" y="29"/>
                  </a:cubicBezTo>
                  <a:lnTo>
                    <a:pt x="53" y="29"/>
                  </a:lnTo>
                  <a:cubicBezTo>
                    <a:pt x="43" y="11"/>
                    <a:pt x="37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378998" y="2215975"/>
              <a:ext cx="6976" cy="7979"/>
            </a:xfrm>
            <a:custGeom>
              <a:rect b="b" l="l" r="r" t="t"/>
              <a:pathLst>
                <a:path extrusionOk="0" h="334" w="292">
                  <a:moveTo>
                    <a:pt x="203" y="1"/>
                  </a:moveTo>
                  <a:cubicBezTo>
                    <a:pt x="187" y="1"/>
                    <a:pt x="172" y="6"/>
                    <a:pt x="161" y="13"/>
                  </a:cubicBezTo>
                  <a:cubicBezTo>
                    <a:pt x="132" y="29"/>
                    <a:pt x="113" y="51"/>
                    <a:pt x="97" y="69"/>
                  </a:cubicBezTo>
                  <a:cubicBezTo>
                    <a:pt x="68" y="114"/>
                    <a:pt x="45" y="155"/>
                    <a:pt x="30" y="193"/>
                  </a:cubicBezTo>
                  <a:cubicBezTo>
                    <a:pt x="4" y="267"/>
                    <a:pt x="1" y="315"/>
                    <a:pt x="4" y="315"/>
                  </a:cubicBezTo>
                  <a:cubicBezTo>
                    <a:pt x="8" y="315"/>
                    <a:pt x="19" y="271"/>
                    <a:pt x="53" y="200"/>
                  </a:cubicBezTo>
                  <a:cubicBezTo>
                    <a:pt x="71" y="167"/>
                    <a:pt x="94" y="129"/>
                    <a:pt x="124" y="91"/>
                  </a:cubicBezTo>
                  <a:cubicBezTo>
                    <a:pt x="143" y="62"/>
                    <a:pt x="178" y="32"/>
                    <a:pt x="205" y="32"/>
                  </a:cubicBezTo>
                  <a:cubicBezTo>
                    <a:pt x="216" y="32"/>
                    <a:pt x="225" y="36"/>
                    <a:pt x="232" y="46"/>
                  </a:cubicBezTo>
                  <a:cubicBezTo>
                    <a:pt x="251" y="88"/>
                    <a:pt x="228" y="148"/>
                    <a:pt x="206" y="189"/>
                  </a:cubicBezTo>
                  <a:cubicBezTo>
                    <a:pt x="180" y="230"/>
                    <a:pt x="150" y="260"/>
                    <a:pt x="120" y="282"/>
                  </a:cubicBezTo>
                  <a:cubicBezTo>
                    <a:pt x="57" y="323"/>
                    <a:pt x="8" y="323"/>
                    <a:pt x="8" y="331"/>
                  </a:cubicBezTo>
                  <a:cubicBezTo>
                    <a:pt x="8" y="332"/>
                    <a:pt x="14" y="334"/>
                    <a:pt x="26" y="334"/>
                  </a:cubicBezTo>
                  <a:cubicBezTo>
                    <a:pt x="48" y="334"/>
                    <a:pt x="86" y="328"/>
                    <a:pt x="132" y="301"/>
                  </a:cubicBezTo>
                  <a:cubicBezTo>
                    <a:pt x="165" y="282"/>
                    <a:pt x="202" y="248"/>
                    <a:pt x="232" y="203"/>
                  </a:cubicBezTo>
                  <a:cubicBezTo>
                    <a:pt x="259" y="159"/>
                    <a:pt x="292" y="99"/>
                    <a:pt x="259" y="32"/>
                  </a:cubicBezTo>
                  <a:cubicBezTo>
                    <a:pt x="248" y="10"/>
                    <a:pt x="225" y="1"/>
                    <a:pt x="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5346791" y="2155313"/>
              <a:ext cx="12256" cy="29313"/>
            </a:xfrm>
            <a:custGeom>
              <a:rect b="b" l="l" r="r" t="t"/>
              <a:pathLst>
                <a:path extrusionOk="0" h="1227" w="513">
                  <a:moveTo>
                    <a:pt x="348" y="1"/>
                  </a:moveTo>
                  <a:cubicBezTo>
                    <a:pt x="347" y="1"/>
                    <a:pt x="347" y="1"/>
                    <a:pt x="347" y="1"/>
                  </a:cubicBezTo>
                  <a:cubicBezTo>
                    <a:pt x="340" y="1"/>
                    <a:pt x="385" y="72"/>
                    <a:pt x="419" y="196"/>
                  </a:cubicBezTo>
                  <a:cubicBezTo>
                    <a:pt x="456" y="315"/>
                    <a:pt x="478" y="494"/>
                    <a:pt x="426" y="681"/>
                  </a:cubicBezTo>
                  <a:cubicBezTo>
                    <a:pt x="374" y="872"/>
                    <a:pt x="262" y="1013"/>
                    <a:pt x="168" y="1099"/>
                  </a:cubicBezTo>
                  <a:cubicBezTo>
                    <a:pt x="71" y="1185"/>
                    <a:pt x="0" y="1218"/>
                    <a:pt x="4" y="1227"/>
                  </a:cubicBezTo>
                  <a:cubicBezTo>
                    <a:pt x="4" y="1227"/>
                    <a:pt x="23" y="1218"/>
                    <a:pt x="56" y="1204"/>
                  </a:cubicBezTo>
                  <a:cubicBezTo>
                    <a:pt x="86" y="1185"/>
                    <a:pt x="131" y="1159"/>
                    <a:pt x="183" y="1118"/>
                  </a:cubicBezTo>
                  <a:cubicBezTo>
                    <a:pt x="285" y="1036"/>
                    <a:pt x="404" y="887"/>
                    <a:pt x="456" y="692"/>
                  </a:cubicBezTo>
                  <a:cubicBezTo>
                    <a:pt x="512" y="498"/>
                    <a:pt x="486" y="308"/>
                    <a:pt x="441" y="188"/>
                  </a:cubicBezTo>
                  <a:cubicBezTo>
                    <a:pt x="423" y="125"/>
                    <a:pt x="397" y="75"/>
                    <a:pt x="378" y="46"/>
                  </a:cubicBezTo>
                  <a:cubicBezTo>
                    <a:pt x="361" y="19"/>
                    <a:pt x="349" y="1"/>
                    <a:pt x="3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357853" y="2150774"/>
              <a:ext cx="25730" cy="10488"/>
            </a:xfrm>
            <a:custGeom>
              <a:rect b="b" l="l" r="r" t="t"/>
              <a:pathLst>
                <a:path extrusionOk="0" h="439" w="1077">
                  <a:moveTo>
                    <a:pt x="1070" y="1"/>
                  </a:moveTo>
                  <a:cubicBezTo>
                    <a:pt x="1048" y="1"/>
                    <a:pt x="813" y="88"/>
                    <a:pt x="531" y="206"/>
                  </a:cubicBezTo>
                  <a:cubicBezTo>
                    <a:pt x="236" y="326"/>
                    <a:pt x="1" y="430"/>
                    <a:pt x="4" y="438"/>
                  </a:cubicBezTo>
                  <a:cubicBezTo>
                    <a:pt x="5" y="438"/>
                    <a:pt x="6" y="439"/>
                    <a:pt x="7" y="439"/>
                  </a:cubicBezTo>
                  <a:cubicBezTo>
                    <a:pt x="36" y="439"/>
                    <a:pt x="268" y="348"/>
                    <a:pt x="546" y="236"/>
                  </a:cubicBezTo>
                  <a:cubicBezTo>
                    <a:pt x="837" y="117"/>
                    <a:pt x="1077" y="12"/>
                    <a:pt x="1072" y="1"/>
                  </a:cubicBezTo>
                  <a:cubicBezTo>
                    <a:pt x="1072" y="1"/>
                    <a:pt x="1071" y="1"/>
                    <a:pt x="1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5355608" y="2190052"/>
              <a:ext cx="7979" cy="18133"/>
            </a:xfrm>
            <a:custGeom>
              <a:rect b="b" l="l" r="r" t="t"/>
              <a:pathLst>
                <a:path extrusionOk="0" h="759" w="334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1" y="4"/>
                    <a:pt x="46" y="183"/>
                    <a:pt x="132" y="392"/>
                  </a:cubicBezTo>
                  <a:cubicBezTo>
                    <a:pt x="220" y="603"/>
                    <a:pt x="312" y="759"/>
                    <a:pt x="322" y="759"/>
                  </a:cubicBezTo>
                  <a:cubicBezTo>
                    <a:pt x="322" y="759"/>
                    <a:pt x="322" y="759"/>
                    <a:pt x="323" y="759"/>
                  </a:cubicBezTo>
                  <a:cubicBezTo>
                    <a:pt x="333" y="755"/>
                    <a:pt x="252" y="590"/>
                    <a:pt x="166" y="381"/>
                  </a:cubicBezTo>
                  <a:cubicBezTo>
                    <a:pt x="81" y="174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5347771" y="2177891"/>
              <a:ext cx="3249" cy="3201"/>
            </a:xfrm>
            <a:custGeom>
              <a:rect b="b" l="l" r="r" t="t"/>
              <a:pathLst>
                <a:path extrusionOk="0" h="134" w="136">
                  <a:moveTo>
                    <a:pt x="122" y="1"/>
                  </a:moveTo>
                  <a:cubicBezTo>
                    <a:pt x="114" y="1"/>
                    <a:pt x="92" y="33"/>
                    <a:pt x="64" y="65"/>
                  </a:cubicBezTo>
                  <a:cubicBezTo>
                    <a:pt x="34" y="99"/>
                    <a:pt x="1" y="125"/>
                    <a:pt x="8" y="132"/>
                  </a:cubicBezTo>
                  <a:cubicBezTo>
                    <a:pt x="9" y="133"/>
                    <a:pt x="11" y="134"/>
                    <a:pt x="14" y="134"/>
                  </a:cubicBezTo>
                  <a:cubicBezTo>
                    <a:pt x="27" y="134"/>
                    <a:pt x="60" y="120"/>
                    <a:pt x="90" y="87"/>
                  </a:cubicBezTo>
                  <a:cubicBezTo>
                    <a:pt x="123" y="49"/>
                    <a:pt x="135" y="5"/>
                    <a:pt x="123" y="1"/>
                  </a:cubicBezTo>
                  <a:cubicBezTo>
                    <a:pt x="123" y="1"/>
                    <a:pt x="123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5352932" y="2170939"/>
              <a:ext cx="1816" cy="3345"/>
            </a:xfrm>
            <a:custGeom>
              <a:rect b="b" l="l" r="r" t="t"/>
              <a:pathLst>
                <a:path extrusionOk="0" h="140" w="76">
                  <a:moveTo>
                    <a:pt x="63" y="0"/>
                  </a:moveTo>
                  <a:cubicBezTo>
                    <a:pt x="55" y="0"/>
                    <a:pt x="38" y="29"/>
                    <a:pt x="23" y="64"/>
                  </a:cubicBezTo>
                  <a:cubicBezTo>
                    <a:pt x="5" y="102"/>
                    <a:pt x="1" y="135"/>
                    <a:pt x="9" y="139"/>
                  </a:cubicBezTo>
                  <a:cubicBezTo>
                    <a:pt x="9" y="139"/>
                    <a:pt x="10" y="139"/>
                    <a:pt x="11" y="139"/>
                  </a:cubicBezTo>
                  <a:cubicBezTo>
                    <a:pt x="19" y="139"/>
                    <a:pt x="39" y="114"/>
                    <a:pt x="54" y="79"/>
                  </a:cubicBezTo>
                  <a:cubicBezTo>
                    <a:pt x="68" y="38"/>
                    <a:pt x="76" y="4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4126" y="2163341"/>
              <a:ext cx="1338" cy="4061"/>
            </a:xfrm>
            <a:custGeom>
              <a:rect b="b" l="l" r="r" t="t"/>
              <a:pathLst>
                <a:path extrusionOk="0" h="170" w="56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5"/>
                    <a:pt x="14" y="42"/>
                    <a:pt x="18" y="84"/>
                  </a:cubicBezTo>
                  <a:cubicBezTo>
                    <a:pt x="22" y="129"/>
                    <a:pt x="11" y="165"/>
                    <a:pt x="22" y="170"/>
                  </a:cubicBezTo>
                  <a:cubicBezTo>
                    <a:pt x="23" y="170"/>
                    <a:pt x="23" y="170"/>
                    <a:pt x="23" y="170"/>
                  </a:cubicBezTo>
                  <a:cubicBezTo>
                    <a:pt x="32" y="170"/>
                    <a:pt x="55" y="133"/>
                    <a:pt x="52" y="84"/>
                  </a:cubicBezTo>
                  <a:cubicBezTo>
                    <a:pt x="49" y="32"/>
                    <a:pt x="20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5353218" y="2158180"/>
              <a:ext cx="812" cy="2150"/>
            </a:xfrm>
            <a:custGeom>
              <a:rect b="b" l="l" r="r" t="t"/>
              <a:pathLst>
                <a:path extrusionOk="0" h="90" w="34">
                  <a:moveTo>
                    <a:pt x="16" y="0"/>
                  </a:moveTo>
                  <a:cubicBezTo>
                    <a:pt x="8" y="0"/>
                    <a:pt x="0" y="23"/>
                    <a:pt x="0" y="45"/>
                  </a:cubicBezTo>
                  <a:cubicBezTo>
                    <a:pt x="0" y="72"/>
                    <a:pt x="8" y="90"/>
                    <a:pt x="19" y="90"/>
                  </a:cubicBezTo>
                  <a:cubicBezTo>
                    <a:pt x="26" y="90"/>
                    <a:pt x="34" y="72"/>
                    <a:pt x="34" y="45"/>
                  </a:cubicBezTo>
                  <a:cubicBezTo>
                    <a:pt x="34" y="19"/>
                    <a:pt x="26" y="0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256216" y="1885097"/>
              <a:ext cx="55425" cy="114314"/>
            </a:xfrm>
            <a:custGeom>
              <a:rect b="b" l="l" r="r" t="t"/>
              <a:pathLst>
                <a:path extrusionOk="0" h="4785" w="2320">
                  <a:moveTo>
                    <a:pt x="2219" y="1"/>
                  </a:moveTo>
                  <a:lnTo>
                    <a:pt x="30" y="68"/>
                  </a:lnTo>
                  <a:lnTo>
                    <a:pt x="23" y="244"/>
                  </a:lnTo>
                  <a:cubicBezTo>
                    <a:pt x="8" y="1017"/>
                    <a:pt x="0" y="4184"/>
                    <a:pt x="176" y="4696"/>
                  </a:cubicBezTo>
                  <a:cubicBezTo>
                    <a:pt x="197" y="4757"/>
                    <a:pt x="220" y="4784"/>
                    <a:pt x="246" y="4784"/>
                  </a:cubicBezTo>
                  <a:cubicBezTo>
                    <a:pt x="461" y="4784"/>
                    <a:pt x="822" y="2866"/>
                    <a:pt x="822" y="2866"/>
                  </a:cubicBezTo>
                  <a:lnTo>
                    <a:pt x="2319" y="2807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rgbClr val="E78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5257912" y="1886101"/>
              <a:ext cx="19375" cy="24726"/>
            </a:xfrm>
            <a:custGeom>
              <a:rect b="b" l="l" r="r" t="t"/>
              <a:pathLst>
                <a:path extrusionOk="0" h="1035" w="811">
                  <a:moveTo>
                    <a:pt x="781" y="0"/>
                  </a:moveTo>
                  <a:lnTo>
                    <a:pt x="0" y="31"/>
                  </a:lnTo>
                  <a:lnTo>
                    <a:pt x="23" y="31"/>
                  </a:lnTo>
                  <a:lnTo>
                    <a:pt x="49" y="1035"/>
                  </a:lnTo>
                  <a:cubicBezTo>
                    <a:pt x="269" y="983"/>
                    <a:pt x="467" y="848"/>
                    <a:pt x="602" y="665"/>
                  </a:cubicBezTo>
                  <a:cubicBezTo>
                    <a:pt x="740" y="471"/>
                    <a:pt x="811" y="239"/>
                    <a:pt x="7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256025" y="1886722"/>
              <a:ext cx="13593" cy="112904"/>
            </a:xfrm>
            <a:custGeom>
              <a:rect b="b" l="l" r="r" t="t"/>
              <a:pathLst>
                <a:path extrusionOk="0" h="4726" w="569">
                  <a:moveTo>
                    <a:pt x="38" y="0"/>
                  </a:moveTo>
                  <a:cubicBezTo>
                    <a:pt x="0" y="672"/>
                    <a:pt x="8" y="1745"/>
                    <a:pt x="38" y="2697"/>
                  </a:cubicBezTo>
                  <a:cubicBezTo>
                    <a:pt x="16" y="1689"/>
                    <a:pt x="23" y="591"/>
                    <a:pt x="31" y="176"/>
                  </a:cubicBezTo>
                  <a:lnTo>
                    <a:pt x="38" y="0"/>
                  </a:lnTo>
                  <a:close/>
                  <a:moveTo>
                    <a:pt x="569" y="3975"/>
                  </a:moveTo>
                  <a:cubicBezTo>
                    <a:pt x="567" y="3978"/>
                    <a:pt x="564" y="3991"/>
                    <a:pt x="558" y="4012"/>
                  </a:cubicBezTo>
                  <a:lnTo>
                    <a:pt x="558" y="4012"/>
                  </a:lnTo>
                  <a:cubicBezTo>
                    <a:pt x="562" y="4000"/>
                    <a:pt x="565" y="3987"/>
                    <a:pt x="569" y="3975"/>
                  </a:cubicBezTo>
                  <a:close/>
                  <a:moveTo>
                    <a:pt x="558" y="4012"/>
                  </a:moveTo>
                  <a:lnTo>
                    <a:pt x="558" y="4012"/>
                  </a:lnTo>
                  <a:cubicBezTo>
                    <a:pt x="543" y="4066"/>
                    <a:pt x="528" y="4117"/>
                    <a:pt x="512" y="4168"/>
                  </a:cubicBezTo>
                  <a:cubicBezTo>
                    <a:pt x="533" y="4104"/>
                    <a:pt x="549" y="4047"/>
                    <a:pt x="558" y="4012"/>
                  </a:cubicBezTo>
                  <a:close/>
                  <a:moveTo>
                    <a:pt x="176" y="4606"/>
                  </a:moveTo>
                  <a:lnTo>
                    <a:pt x="176" y="4606"/>
                  </a:lnTo>
                  <a:cubicBezTo>
                    <a:pt x="176" y="4609"/>
                    <a:pt x="177" y="4612"/>
                    <a:pt x="178" y="4616"/>
                  </a:cubicBezTo>
                  <a:lnTo>
                    <a:pt x="178" y="4616"/>
                  </a:lnTo>
                  <a:cubicBezTo>
                    <a:pt x="177" y="4613"/>
                    <a:pt x="177" y="4609"/>
                    <a:pt x="176" y="4606"/>
                  </a:cubicBezTo>
                  <a:close/>
                  <a:moveTo>
                    <a:pt x="178" y="4616"/>
                  </a:moveTo>
                  <a:lnTo>
                    <a:pt x="178" y="4616"/>
                  </a:lnTo>
                  <a:cubicBezTo>
                    <a:pt x="189" y="4673"/>
                    <a:pt x="203" y="4707"/>
                    <a:pt x="214" y="4718"/>
                  </a:cubicBezTo>
                  <a:cubicBezTo>
                    <a:pt x="221" y="4722"/>
                    <a:pt x="233" y="4725"/>
                    <a:pt x="240" y="4725"/>
                  </a:cubicBezTo>
                  <a:cubicBezTo>
                    <a:pt x="251" y="4725"/>
                    <a:pt x="266" y="4722"/>
                    <a:pt x="277" y="4711"/>
                  </a:cubicBezTo>
                  <a:lnTo>
                    <a:pt x="277" y="4711"/>
                  </a:lnTo>
                  <a:cubicBezTo>
                    <a:pt x="269" y="4714"/>
                    <a:pt x="262" y="4718"/>
                    <a:pt x="251" y="4718"/>
                  </a:cubicBezTo>
                  <a:cubicBezTo>
                    <a:pt x="229" y="4718"/>
                    <a:pt x="202" y="4692"/>
                    <a:pt x="184" y="4628"/>
                  </a:cubicBezTo>
                  <a:cubicBezTo>
                    <a:pt x="182" y="4624"/>
                    <a:pt x="179" y="4620"/>
                    <a:pt x="178" y="46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5256383" y="1886722"/>
              <a:ext cx="13235" cy="112713"/>
            </a:xfrm>
            <a:custGeom>
              <a:rect b="b" l="l" r="r" t="t"/>
              <a:pathLst>
                <a:path extrusionOk="0" h="4718" w="554">
                  <a:moveTo>
                    <a:pt x="23" y="0"/>
                  </a:moveTo>
                  <a:lnTo>
                    <a:pt x="16" y="176"/>
                  </a:lnTo>
                  <a:cubicBezTo>
                    <a:pt x="8" y="591"/>
                    <a:pt x="1" y="1689"/>
                    <a:pt x="23" y="2697"/>
                  </a:cubicBezTo>
                  <a:cubicBezTo>
                    <a:pt x="53" y="3560"/>
                    <a:pt x="102" y="4322"/>
                    <a:pt x="161" y="4606"/>
                  </a:cubicBezTo>
                  <a:cubicBezTo>
                    <a:pt x="161" y="4613"/>
                    <a:pt x="165" y="4621"/>
                    <a:pt x="169" y="4628"/>
                  </a:cubicBezTo>
                  <a:cubicBezTo>
                    <a:pt x="187" y="4692"/>
                    <a:pt x="214" y="4718"/>
                    <a:pt x="236" y="4718"/>
                  </a:cubicBezTo>
                  <a:cubicBezTo>
                    <a:pt x="247" y="4718"/>
                    <a:pt x="254" y="4714"/>
                    <a:pt x="262" y="4711"/>
                  </a:cubicBezTo>
                  <a:cubicBezTo>
                    <a:pt x="348" y="4639"/>
                    <a:pt x="442" y="4363"/>
                    <a:pt x="497" y="4168"/>
                  </a:cubicBezTo>
                  <a:cubicBezTo>
                    <a:pt x="516" y="4106"/>
                    <a:pt x="535" y="4042"/>
                    <a:pt x="554" y="3975"/>
                  </a:cubicBezTo>
                  <a:cubicBezTo>
                    <a:pt x="538" y="3810"/>
                    <a:pt x="183" y="3739"/>
                    <a:pt x="183" y="3739"/>
                  </a:cubicBezTo>
                  <a:lnTo>
                    <a:pt x="113" y="1009"/>
                  </a:lnTo>
                  <a:cubicBezTo>
                    <a:pt x="102" y="1013"/>
                    <a:pt x="90" y="1017"/>
                    <a:pt x="79" y="1017"/>
                  </a:cubicBezTo>
                  <a:lnTo>
                    <a:pt x="64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257912" y="1886817"/>
              <a:ext cx="1171" cy="24201"/>
            </a:xfrm>
            <a:custGeom>
              <a:rect b="b" l="l" r="r" t="t"/>
              <a:pathLst>
                <a:path extrusionOk="0" h="1013" w="49">
                  <a:moveTo>
                    <a:pt x="0" y="1"/>
                  </a:moveTo>
                  <a:lnTo>
                    <a:pt x="15" y="1013"/>
                  </a:lnTo>
                  <a:cubicBezTo>
                    <a:pt x="26" y="1013"/>
                    <a:pt x="38" y="1009"/>
                    <a:pt x="49" y="1005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258080" y="1885742"/>
              <a:ext cx="4229" cy="113693"/>
            </a:xfrm>
            <a:custGeom>
              <a:rect b="b" l="l" r="r" t="t"/>
              <a:pathLst>
                <a:path extrusionOk="0" h="4759" w="177">
                  <a:moveTo>
                    <a:pt x="16" y="1"/>
                  </a:moveTo>
                  <a:cubicBezTo>
                    <a:pt x="12" y="1"/>
                    <a:pt x="12" y="19"/>
                    <a:pt x="12" y="49"/>
                  </a:cubicBezTo>
                  <a:cubicBezTo>
                    <a:pt x="8" y="90"/>
                    <a:pt x="8" y="135"/>
                    <a:pt x="8" y="187"/>
                  </a:cubicBezTo>
                  <a:cubicBezTo>
                    <a:pt x="4" y="325"/>
                    <a:pt x="4" y="497"/>
                    <a:pt x="4" y="699"/>
                  </a:cubicBezTo>
                  <a:cubicBezTo>
                    <a:pt x="0" y="1128"/>
                    <a:pt x="8" y="1726"/>
                    <a:pt x="31" y="2380"/>
                  </a:cubicBezTo>
                  <a:cubicBezTo>
                    <a:pt x="53" y="3037"/>
                    <a:pt x="86" y="3635"/>
                    <a:pt x="116" y="4064"/>
                  </a:cubicBezTo>
                  <a:cubicBezTo>
                    <a:pt x="131" y="4262"/>
                    <a:pt x="147" y="4434"/>
                    <a:pt x="157" y="4573"/>
                  </a:cubicBezTo>
                  <a:cubicBezTo>
                    <a:pt x="161" y="4625"/>
                    <a:pt x="165" y="4669"/>
                    <a:pt x="169" y="4711"/>
                  </a:cubicBezTo>
                  <a:cubicBezTo>
                    <a:pt x="173" y="4740"/>
                    <a:pt x="176" y="4759"/>
                    <a:pt x="176" y="4759"/>
                  </a:cubicBezTo>
                  <a:lnTo>
                    <a:pt x="176" y="4711"/>
                  </a:lnTo>
                  <a:cubicBezTo>
                    <a:pt x="173" y="4669"/>
                    <a:pt x="173" y="4621"/>
                    <a:pt x="169" y="4573"/>
                  </a:cubicBezTo>
                  <a:cubicBezTo>
                    <a:pt x="161" y="4434"/>
                    <a:pt x="154" y="4262"/>
                    <a:pt x="143" y="4061"/>
                  </a:cubicBezTo>
                  <a:cubicBezTo>
                    <a:pt x="116" y="3631"/>
                    <a:pt x="86" y="3037"/>
                    <a:pt x="64" y="2380"/>
                  </a:cubicBezTo>
                  <a:cubicBezTo>
                    <a:pt x="45" y="1722"/>
                    <a:pt x="34" y="1128"/>
                    <a:pt x="26" y="699"/>
                  </a:cubicBezTo>
                  <a:cubicBezTo>
                    <a:pt x="23" y="497"/>
                    <a:pt x="23" y="325"/>
                    <a:pt x="19" y="187"/>
                  </a:cubicBezTo>
                  <a:lnTo>
                    <a:pt x="19" y="49"/>
                  </a:lnTo>
                  <a:cubicBezTo>
                    <a:pt x="16" y="19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59681" y="1975910"/>
              <a:ext cx="10918" cy="6259"/>
            </a:xfrm>
            <a:custGeom>
              <a:rect b="b" l="l" r="r" t="t"/>
              <a:pathLst>
                <a:path extrusionOk="0" h="262" w="457">
                  <a:moveTo>
                    <a:pt x="40" y="1"/>
                  </a:moveTo>
                  <a:cubicBezTo>
                    <a:pt x="15" y="1"/>
                    <a:pt x="1" y="4"/>
                    <a:pt x="1" y="6"/>
                  </a:cubicBezTo>
                  <a:cubicBezTo>
                    <a:pt x="1" y="18"/>
                    <a:pt x="124" y="21"/>
                    <a:pt x="247" y="92"/>
                  </a:cubicBezTo>
                  <a:cubicBezTo>
                    <a:pt x="370" y="161"/>
                    <a:pt x="437" y="261"/>
                    <a:pt x="448" y="261"/>
                  </a:cubicBezTo>
                  <a:cubicBezTo>
                    <a:pt x="448" y="261"/>
                    <a:pt x="449" y="261"/>
                    <a:pt x="449" y="261"/>
                  </a:cubicBezTo>
                  <a:cubicBezTo>
                    <a:pt x="457" y="256"/>
                    <a:pt x="400" y="141"/>
                    <a:pt x="266" y="63"/>
                  </a:cubicBezTo>
                  <a:cubicBezTo>
                    <a:pt x="176" y="12"/>
                    <a:pt x="8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5268975" y="1955912"/>
              <a:ext cx="5925" cy="3416"/>
            </a:xfrm>
            <a:custGeom>
              <a:rect b="b" l="l" r="r" t="t"/>
              <a:pathLst>
                <a:path extrusionOk="0" h="143" w="248">
                  <a:moveTo>
                    <a:pt x="10" y="0"/>
                  </a:moveTo>
                  <a:cubicBezTo>
                    <a:pt x="7" y="0"/>
                    <a:pt x="5" y="1"/>
                    <a:pt x="4" y="3"/>
                  </a:cubicBezTo>
                  <a:cubicBezTo>
                    <a:pt x="1" y="10"/>
                    <a:pt x="49" y="48"/>
                    <a:pt x="113" y="85"/>
                  </a:cubicBezTo>
                  <a:cubicBezTo>
                    <a:pt x="172" y="121"/>
                    <a:pt x="222" y="143"/>
                    <a:pt x="238" y="143"/>
                  </a:cubicBezTo>
                  <a:cubicBezTo>
                    <a:pt x="240" y="143"/>
                    <a:pt x="242" y="142"/>
                    <a:pt x="243" y="141"/>
                  </a:cubicBezTo>
                  <a:cubicBezTo>
                    <a:pt x="247" y="134"/>
                    <a:pt x="198" y="96"/>
                    <a:pt x="131" y="55"/>
                  </a:cubicBezTo>
                  <a:cubicBezTo>
                    <a:pt x="74" y="24"/>
                    <a:pt x="26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5271555" y="1950417"/>
              <a:ext cx="4205" cy="4085"/>
            </a:xfrm>
            <a:custGeom>
              <a:rect b="b" l="l" r="r" t="t"/>
              <a:pathLst>
                <a:path extrusionOk="0" h="171" w="176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0" y="5"/>
                    <a:pt x="31" y="50"/>
                    <a:pt x="76" y="99"/>
                  </a:cubicBezTo>
                  <a:cubicBezTo>
                    <a:pt x="116" y="139"/>
                    <a:pt x="157" y="170"/>
                    <a:pt x="169" y="170"/>
                  </a:cubicBezTo>
                  <a:cubicBezTo>
                    <a:pt x="171" y="170"/>
                    <a:pt x="172" y="170"/>
                    <a:pt x="172" y="169"/>
                  </a:cubicBezTo>
                  <a:cubicBezTo>
                    <a:pt x="176" y="162"/>
                    <a:pt x="146" y="121"/>
                    <a:pt x="102" y="73"/>
                  </a:cubicBezTo>
                  <a:cubicBezTo>
                    <a:pt x="61" y="32"/>
                    <a:pt x="23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5277552" y="1946786"/>
              <a:ext cx="908" cy="6976"/>
            </a:xfrm>
            <a:custGeom>
              <a:rect b="b" l="l" r="r" t="t"/>
              <a:pathLst>
                <a:path extrusionOk="0" h="292" w="38">
                  <a:moveTo>
                    <a:pt x="15" y="1"/>
                  </a:moveTo>
                  <a:cubicBezTo>
                    <a:pt x="7" y="1"/>
                    <a:pt x="0" y="68"/>
                    <a:pt x="4" y="146"/>
                  </a:cubicBezTo>
                  <a:cubicBezTo>
                    <a:pt x="4" y="228"/>
                    <a:pt x="15" y="292"/>
                    <a:pt x="23" y="292"/>
                  </a:cubicBezTo>
                  <a:cubicBezTo>
                    <a:pt x="33" y="292"/>
                    <a:pt x="37" y="228"/>
                    <a:pt x="37" y="146"/>
                  </a:cubicBezTo>
                  <a:cubicBezTo>
                    <a:pt x="33" y="63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5281303" y="1945424"/>
              <a:ext cx="1266" cy="7979"/>
            </a:xfrm>
            <a:custGeom>
              <a:rect b="b" l="l" r="r" t="t"/>
              <a:pathLst>
                <a:path extrusionOk="0" h="334" w="53">
                  <a:moveTo>
                    <a:pt x="44" y="1"/>
                  </a:moveTo>
                  <a:cubicBezTo>
                    <a:pt x="36" y="1"/>
                    <a:pt x="7" y="74"/>
                    <a:pt x="4" y="165"/>
                  </a:cubicBezTo>
                  <a:cubicBezTo>
                    <a:pt x="0" y="261"/>
                    <a:pt x="22" y="334"/>
                    <a:pt x="29" y="334"/>
                  </a:cubicBezTo>
                  <a:cubicBezTo>
                    <a:pt x="29" y="334"/>
                    <a:pt x="30" y="334"/>
                    <a:pt x="30" y="334"/>
                  </a:cubicBezTo>
                  <a:cubicBezTo>
                    <a:pt x="40" y="330"/>
                    <a:pt x="33" y="259"/>
                    <a:pt x="37" y="165"/>
                  </a:cubicBezTo>
                  <a:cubicBezTo>
                    <a:pt x="40" y="75"/>
                    <a:pt x="52" y="5"/>
                    <a:pt x="45" y="1"/>
                  </a:cubicBezTo>
                  <a:cubicBezTo>
                    <a:pt x="45" y="1"/>
                    <a:pt x="45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5273801" y="1958039"/>
              <a:ext cx="8768" cy="12447"/>
            </a:xfrm>
            <a:custGeom>
              <a:rect b="b" l="l" r="r" t="t"/>
              <a:pathLst>
                <a:path extrusionOk="0" h="521" w="367">
                  <a:moveTo>
                    <a:pt x="58" y="47"/>
                  </a:moveTo>
                  <a:lnTo>
                    <a:pt x="58" y="47"/>
                  </a:lnTo>
                  <a:cubicBezTo>
                    <a:pt x="85" y="58"/>
                    <a:pt x="120" y="75"/>
                    <a:pt x="157" y="104"/>
                  </a:cubicBezTo>
                  <a:cubicBezTo>
                    <a:pt x="198" y="138"/>
                    <a:pt x="239" y="187"/>
                    <a:pt x="261" y="254"/>
                  </a:cubicBezTo>
                  <a:cubicBezTo>
                    <a:pt x="284" y="318"/>
                    <a:pt x="292" y="407"/>
                    <a:pt x="258" y="471"/>
                  </a:cubicBezTo>
                  <a:cubicBezTo>
                    <a:pt x="249" y="483"/>
                    <a:pt x="238" y="488"/>
                    <a:pt x="227" y="488"/>
                  </a:cubicBezTo>
                  <a:cubicBezTo>
                    <a:pt x="211" y="488"/>
                    <a:pt x="194" y="477"/>
                    <a:pt x="183" y="459"/>
                  </a:cubicBezTo>
                  <a:cubicBezTo>
                    <a:pt x="161" y="430"/>
                    <a:pt x="149" y="392"/>
                    <a:pt x="135" y="359"/>
                  </a:cubicBezTo>
                  <a:cubicBezTo>
                    <a:pt x="108" y="292"/>
                    <a:pt x="94" y="228"/>
                    <a:pt x="78" y="175"/>
                  </a:cubicBezTo>
                  <a:cubicBezTo>
                    <a:pt x="67" y="121"/>
                    <a:pt x="62" y="77"/>
                    <a:pt x="58" y="47"/>
                  </a:cubicBezTo>
                  <a:close/>
                  <a:moveTo>
                    <a:pt x="49" y="0"/>
                  </a:moveTo>
                  <a:cubicBezTo>
                    <a:pt x="47" y="0"/>
                    <a:pt x="46" y="10"/>
                    <a:pt x="45" y="29"/>
                  </a:cubicBezTo>
                  <a:lnTo>
                    <a:pt x="45" y="29"/>
                  </a:lnTo>
                  <a:cubicBezTo>
                    <a:pt x="17" y="2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30"/>
                    <a:pt x="18" y="32"/>
                    <a:pt x="45" y="42"/>
                  </a:cubicBezTo>
                  <a:lnTo>
                    <a:pt x="45" y="42"/>
                  </a:lnTo>
                  <a:cubicBezTo>
                    <a:pt x="45" y="73"/>
                    <a:pt x="48" y="120"/>
                    <a:pt x="56" y="179"/>
                  </a:cubicBezTo>
                  <a:cubicBezTo>
                    <a:pt x="63" y="235"/>
                    <a:pt x="82" y="299"/>
                    <a:pt x="104" y="370"/>
                  </a:cubicBezTo>
                  <a:cubicBezTo>
                    <a:pt x="120" y="404"/>
                    <a:pt x="130" y="440"/>
                    <a:pt x="153" y="478"/>
                  </a:cubicBezTo>
                  <a:cubicBezTo>
                    <a:pt x="168" y="497"/>
                    <a:pt x="183" y="516"/>
                    <a:pt x="213" y="519"/>
                  </a:cubicBezTo>
                  <a:cubicBezTo>
                    <a:pt x="217" y="520"/>
                    <a:pt x="222" y="521"/>
                    <a:pt x="226" y="521"/>
                  </a:cubicBezTo>
                  <a:cubicBezTo>
                    <a:pt x="249" y="521"/>
                    <a:pt x="272" y="507"/>
                    <a:pt x="284" y="489"/>
                  </a:cubicBezTo>
                  <a:cubicBezTo>
                    <a:pt x="366" y="314"/>
                    <a:pt x="265" y="145"/>
                    <a:pt x="172" y="85"/>
                  </a:cubicBezTo>
                  <a:cubicBezTo>
                    <a:pt x="130" y="55"/>
                    <a:pt x="88" y="39"/>
                    <a:pt x="56" y="31"/>
                  </a:cubicBezTo>
                  <a:lnTo>
                    <a:pt x="56" y="31"/>
                  </a:lnTo>
                  <a:cubicBezTo>
                    <a:pt x="53" y="11"/>
                    <a:pt x="52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5274756" y="1953261"/>
              <a:ext cx="8338" cy="6355"/>
            </a:xfrm>
            <a:custGeom>
              <a:rect b="b" l="l" r="r" t="t"/>
              <a:pathLst>
                <a:path extrusionOk="0" h="266" w="349">
                  <a:moveTo>
                    <a:pt x="273" y="0"/>
                  </a:moveTo>
                  <a:cubicBezTo>
                    <a:pt x="268" y="0"/>
                    <a:pt x="263" y="1"/>
                    <a:pt x="259" y="2"/>
                  </a:cubicBezTo>
                  <a:cubicBezTo>
                    <a:pt x="229" y="6"/>
                    <a:pt x="202" y="21"/>
                    <a:pt x="180" y="35"/>
                  </a:cubicBezTo>
                  <a:cubicBezTo>
                    <a:pt x="135" y="66"/>
                    <a:pt x="102" y="95"/>
                    <a:pt x="72" y="125"/>
                  </a:cubicBezTo>
                  <a:cubicBezTo>
                    <a:pt x="20" y="185"/>
                    <a:pt x="1" y="230"/>
                    <a:pt x="5" y="230"/>
                  </a:cubicBezTo>
                  <a:cubicBezTo>
                    <a:pt x="5" y="230"/>
                    <a:pt x="6" y="230"/>
                    <a:pt x="6" y="230"/>
                  </a:cubicBezTo>
                  <a:cubicBezTo>
                    <a:pt x="11" y="230"/>
                    <a:pt x="37" y="190"/>
                    <a:pt x="90" y="144"/>
                  </a:cubicBezTo>
                  <a:cubicBezTo>
                    <a:pt x="117" y="118"/>
                    <a:pt x="154" y="88"/>
                    <a:pt x="195" y="61"/>
                  </a:cubicBezTo>
                  <a:cubicBezTo>
                    <a:pt x="216" y="47"/>
                    <a:pt x="247" y="34"/>
                    <a:pt x="272" y="34"/>
                  </a:cubicBezTo>
                  <a:cubicBezTo>
                    <a:pt x="291" y="34"/>
                    <a:pt x="306" y="42"/>
                    <a:pt x="311" y="61"/>
                  </a:cubicBezTo>
                  <a:cubicBezTo>
                    <a:pt x="319" y="106"/>
                    <a:pt x="274" y="155"/>
                    <a:pt x="240" y="185"/>
                  </a:cubicBezTo>
                  <a:cubicBezTo>
                    <a:pt x="199" y="215"/>
                    <a:pt x="158" y="230"/>
                    <a:pt x="124" y="237"/>
                  </a:cubicBezTo>
                  <a:cubicBezTo>
                    <a:pt x="94" y="245"/>
                    <a:pt x="69" y="247"/>
                    <a:pt x="49" y="247"/>
                  </a:cubicBezTo>
                  <a:cubicBezTo>
                    <a:pt x="27" y="247"/>
                    <a:pt x="12" y="244"/>
                    <a:pt x="5" y="244"/>
                  </a:cubicBezTo>
                  <a:cubicBezTo>
                    <a:pt x="3" y="244"/>
                    <a:pt x="1" y="244"/>
                    <a:pt x="1" y="245"/>
                  </a:cubicBezTo>
                  <a:cubicBezTo>
                    <a:pt x="1" y="248"/>
                    <a:pt x="31" y="266"/>
                    <a:pt x="87" y="266"/>
                  </a:cubicBezTo>
                  <a:cubicBezTo>
                    <a:pt x="99" y="266"/>
                    <a:pt x="113" y="265"/>
                    <a:pt x="128" y="263"/>
                  </a:cubicBezTo>
                  <a:cubicBezTo>
                    <a:pt x="166" y="256"/>
                    <a:pt x="214" y="241"/>
                    <a:pt x="259" y="207"/>
                  </a:cubicBezTo>
                  <a:cubicBezTo>
                    <a:pt x="297" y="173"/>
                    <a:pt x="349" y="133"/>
                    <a:pt x="345" y="54"/>
                  </a:cubicBezTo>
                  <a:cubicBezTo>
                    <a:pt x="338" y="19"/>
                    <a:pt x="302" y="0"/>
                    <a:pt x="2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5258605" y="1886459"/>
              <a:ext cx="18849" cy="24487"/>
            </a:xfrm>
            <a:custGeom>
              <a:rect b="b" l="l" r="r" t="t"/>
              <a:pathLst>
                <a:path extrusionOk="0" h="1025" w="789">
                  <a:moveTo>
                    <a:pt x="763" y="0"/>
                  </a:moveTo>
                  <a:cubicBezTo>
                    <a:pt x="756" y="0"/>
                    <a:pt x="771" y="83"/>
                    <a:pt x="763" y="209"/>
                  </a:cubicBezTo>
                  <a:cubicBezTo>
                    <a:pt x="752" y="333"/>
                    <a:pt x="707" y="512"/>
                    <a:pt x="592" y="665"/>
                  </a:cubicBezTo>
                  <a:cubicBezTo>
                    <a:pt x="475" y="822"/>
                    <a:pt x="318" y="919"/>
                    <a:pt x="203" y="964"/>
                  </a:cubicBezTo>
                  <a:cubicBezTo>
                    <a:pt x="83" y="1009"/>
                    <a:pt x="1" y="1016"/>
                    <a:pt x="4" y="1024"/>
                  </a:cubicBezTo>
                  <a:cubicBezTo>
                    <a:pt x="4" y="1024"/>
                    <a:pt x="9" y="1025"/>
                    <a:pt x="17" y="1025"/>
                  </a:cubicBezTo>
                  <a:cubicBezTo>
                    <a:pt x="26" y="1025"/>
                    <a:pt x="41" y="1024"/>
                    <a:pt x="61" y="1020"/>
                  </a:cubicBezTo>
                  <a:cubicBezTo>
                    <a:pt x="94" y="1016"/>
                    <a:pt x="147" y="1005"/>
                    <a:pt x="211" y="986"/>
                  </a:cubicBezTo>
                  <a:cubicBezTo>
                    <a:pt x="333" y="945"/>
                    <a:pt x="497" y="848"/>
                    <a:pt x="618" y="688"/>
                  </a:cubicBezTo>
                  <a:cubicBezTo>
                    <a:pt x="737" y="523"/>
                    <a:pt x="782" y="340"/>
                    <a:pt x="785" y="209"/>
                  </a:cubicBezTo>
                  <a:cubicBezTo>
                    <a:pt x="789" y="146"/>
                    <a:pt x="782" y="90"/>
                    <a:pt x="774" y="56"/>
                  </a:cubicBezTo>
                  <a:cubicBezTo>
                    <a:pt x="771" y="19"/>
                    <a:pt x="763" y="0"/>
                    <a:pt x="7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5277361" y="1892241"/>
              <a:ext cx="27593" cy="1051"/>
            </a:xfrm>
            <a:custGeom>
              <a:rect b="b" l="l" r="r" t="t"/>
              <a:pathLst>
                <a:path extrusionOk="0" h="44" w="1155">
                  <a:moveTo>
                    <a:pt x="904" y="1"/>
                  </a:moveTo>
                  <a:cubicBezTo>
                    <a:pt x="810" y="1"/>
                    <a:pt x="697" y="2"/>
                    <a:pt x="576" y="5"/>
                  </a:cubicBezTo>
                  <a:cubicBezTo>
                    <a:pt x="258" y="12"/>
                    <a:pt x="0" y="24"/>
                    <a:pt x="0" y="34"/>
                  </a:cubicBezTo>
                  <a:cubicBezTo>
                    <a:pt x="0" y="41"/>
                    <a:pt x="77" y="44"/>
                    <a:pt x="199" y="44"/>
                  </a:cubicBezTo>
                  <a:cubicBezTo>
                    <a:pt x="300" y="44"/>
                    <a:pt x="432" y="42"/>
                    <a:pt x="576" y="38"/>
                  </a:cubicBezTo>
                  <a:cubicBezTo>
                    <a:pt x="897" y="31"/>
                    <a:pt x="1155" y="20"/>
                    <a:pt x="1155" y="8"/>
                  </a:cubicBezTo>
                  <a:cubicBezTo>
                    <a:pt x="1155" y="4"/>
                    <a:pt x="1055" y="1"/>
                    <a:pt x="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5264339" y="1919191"/>
              <a:ext cx="1529" cy="19661"/>
            </a:xfrm>
            <a:custGeom>
              <a:rect b="b" l="l" r="r" t="t"/>
              <a:pathLst>
                <a:path extrusionOk="0" h="823" w="64">
                  <a:moveTo>
                    <a:pt x="33" y="1"/>
                  </a:moveTo>
                  <a:cubicBezTo>
                    <a:pt x="23" y="1"/>
                    <a:pt x="0" y="184"/>
                    <a:pt x="7" y="412"/>
                  </a:cubicBezTo>
                  <a:cubicBezTo>
                    <a:pt x="11" y="640"/>
                    <a:pt x="45" y="823"/>
                    <a:pt x="52" y="823"/>
                  </a:cubicBezTo>
                  <a:cubicBezTo>
                    <a:pt x="64" y="819"/>
                    <a:pt x="45" y="636"/>
                    <a:pt x="41" y="412"/>
                  </a:cubicBezTo>
                  <a:cubicBezTo>
                    <a:pt x="33" y="184"/>
                    <a:pt x="41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260947" y="1906050"/>
              <a:ext cx="3942" cy="2078"/>
            </a:xfrm>
            <a:custGeom>
              <a:rect b="b" l="l" r="r" t="t"/>
              <a:pathLst>
                <a:path extrusionOk="0" h="87" w="165">
                  <a:moveTo>
                    <a:pt x="153" y="1"/>
                  </a:moveTo>
                  <a:cubicBezTo>
                    <a:pt x="141" y="1"/>
                    <a:pt x="114" y="20"/>
                    <a:pt x="79" y="39"/>
                  </a:cubicBezTo>
                  <a:cubicBezTo>
                    <a:pt x="37" y="58"/>
                    <a:pt x="1" y="70"/>
                    <a:pt x="1" y="80"/>
                  </a:cubicBezTo>
                  <a:cubicBezTo>
                    <a:pt x="1" y="84"/>
                    <a:pt x="9" y="86"/>
                    <a:pt x="23" y="86"/>
                  </a:cubicBezTo>
                  <a:cubicBezTo>
                    <a:pt x="41" y="86"/>
                    <a:pt x="67" y="82"/>
                    <a:pt x="94" y="70"/>
                  </a:cubicBezTo>
                  <a:cubicBezTo>
                    <a:pt x="139" y="47"/>
                    <a:pt x="165" y="10"/>
                    <a:pt x="157" y="2"/>
                  </a:cubicBezTo>
                  <a:cubicBezTo>
                    <a:pt x="156" y="1"/>
                    <a:pt x="155" y="1"/>
                    <a:pt x="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268091" y="1900890"/>
              <a:ext cx="2771" cy="2676"/>
            </a:xfrm>
            <a:custGeom>
              <a:rect b="b" l="l" r="r" t="t"/>
              <a:pathLst>
                <a:path extrusionOk="0" h="112" w="116">
                  <a:moveTo>
                    <a:pt x="104" y="0"/>
                  </a:moveTo>
                  <a:cubicBezTo>
                    <a:pt x="93" y="0"/>
                    <a:pt x="68" y="20"/>
                    <a:pt x="45" y="46"/>
                  </a:cubicBezTo>
                  <a:cubicBezTo>
                    <a:pt x="15" y="76"/>
                    <a:pt x="0" y="106"/>
                    <a:pt x="4" y="110"/>
                  </a:cubicBezTo>
                  <a:cubicBezTo>
                    <a:pt x="5" y="111"/>
                    <a:pt x="6" y="111"/>
                    <a:pt x="8" y="111"/>
                  </a:cubicBezTo>
                  <a:cubicBezTo>
                    <a:pt x="19" y="111"/>
                    <a:pt x="45" y="94"/>
                    <a:pt x="67" y="69"/>
                  </a:cubicBezTo>
                  <a:cubicBezTo>
                    <a:pt x="97" y="39"/>
                    <a:pt x="116" y="9"/>
                    <a:pt x="109" y="1"/>
                  </a:cubicBezTo>
                  <a:cubicBezTo>
                    <a:pt x="107" y="1"/>
                    <a:pt x="106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271913" y="1893770"/>
              <a:ext cx="1983" cy="3894"/>
            </a:xfrm>
            <a:custGeom>
              <a:rect b="b" l="l" r="r" t="t"/>
              <a:pathLst>
                <a:path extrusionOk="0" h="163" w="83">
                  <a:moveTo>
                    <a:pt x="58" y="1"/>
                  </a:moveTo>
                  <a:cubicBezTo>
                    <a:pt x="58" y="1"/>
                    <a:pt x="57" y="1"/>
                    <a:pt x="57" y="1"/>
                  </a:cubicBezTo>
                  <a:cubicBezTo>
                    <a:pt x="45" y="1"/>
                    <a:pt x="49" y="38"/>
                    <a:pt x="35" y="79"/>
                  </a:cubicBezTo>
                  <a:cubicBezTo>
                    <a:pt x="23" y="124"/>
                    <a:pt x="1" y="153"/>
                    <a:pt x="8" y="161"/>
                  </a:cubicBezTo>
                  <a:cubicBezTo>
                    <a:pt x="8" y="162"/>
                    <a:pt x="9" y="163"/>
                    <a:pt x="10" y="163"/>
                  </a:cubicBezTo>
                  <a:cubicBezTo>
                    <a:pt x="21" y="163"/>
                    <a:pt x="54" y="137"/>
                    <a:pt x="68" y="91"/>
                  </a:cubicBezTo>
                  <a:cubicBezTo>
                    <a:pt x="82" y="40"/>
                    <a:pt x="66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273442" y="1888681"/>
              <a:ext cx="1171" cy="2078"/>
            </a:xfrm>
            <a:custGeom>
              <a:rect b="b" l="l" r="r" t="t"/>
              <a:pathLst>
                <a:path extrusionOk="0" h="87" w="49">
                  <a:moveTo>
                    <a:pt x="38" y="0"/>
                  </a:moveTo>
                  <a:cubicBezTo>
                    <a:pt x="28" y="0"/>
                    <a:pt x="18" y="15"/>
                    <a:pt x="7" y="38"/>
                  </a:cubicBezTo>
                  <a:cubicBezTo>
                    <a:pt x="0" y="61"/>
                    <a:pt x="0" y="83"/>
                    <a:pt x="11" y="87"/>
                  </a:cubicBezTo>
                  <a:cubicBezTo>
                    <a:pt x="19" y="87"/>
                    <a:pt x="33" y="71"/>
                    <a:pt x="41" y="49"/>
                  </a:cubicBezTo>
                  <a:cubicBezTo>
                    <a:pt x="49" y="23"/>
                    <a:pt x="49" y="4"/>
                    <a:pt x="41" y="1"/>
                  </a:cubicBezTo>
                  <a:cubicBezTo>
                    <a:pt x="40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297987" y="1340221"/>
              <a:ext cx="100505" cy="87294"/>
            </a:xfrm>
            <a:custGeom>
              <a:rect b="b" l="l" r="r" t="t"/>
              <a:pathLst>
                <a:path extrusionOk="0" h="3654" w="4207">
                  <a:moveTo>
                    <a:pt x="1038" y="0"/>
                  </a:moveTo>
                  <a:cubicBezTo>
                    <a:pt x="945" y="0"/>
                    <a:pt x="853" y="94"/>
                    <a:pt x="875" y="213"/>
                  </a:cubicBezTo>
                  <a:cubicBezTo>
                    <a:pt x="897" y="344"/>
                    <a:pt x="871" y="575"/>
                    <a:pt x="841" y="748"/>
                  </a:cubicBezTo>
                  <a:cubicBezTo>
                    <a:pt x="819" y="894"/>
                    <a:pt x="774" y="1032"/>
                    <a:pt x="707" y="1158"/>
                  </a:cubicBezTo>
                  <a:cubicBezTo>
                    <a:pt x="647" y="1267"/>
                    <a:pt x="591" y="1364"/>
                    <a:pt x="543" y="1446"/>
                  </a:cubicBezTo>
                  <a:lnTo>
                    <a:pt x="1" y="2358"/>
                  </a:lnTo>
                  <a:lnTo>
                    <a:pt x="685" y="3654"/>
                  </a:lnTo>
                  <a:lnTo>
                    <a:pt x="1569" y="3321"/>
                  </a:lnTo>
                  <a:cubicBezTo>
                    <a:pt x="2186" y="3075"/>
                    <a:pt x="2926" y="2768"/>
                    <a:pt x="3288" y="2559"/>
                  </a:cubicBezTo>
                  <a:cubicBezTo>
                    <a:pt x="3964" y="2175"/>
                    <a:pt x="3934" y="2115"/>
                    <a:pt x="3878" y="2040"/>
                  </a:cubicBezTo>
                  <a:cubicBezTo>
                    <a:pt x="3861" y="2019"/>
                    <a:pt x="3834" y="2010"/>
                    <a:pt x="3799" y="2010"/>
                  </a:cubicBezTo>
                  <a:cubicBezTo>
                    <a:pt x="3562" y="2010"/>
                    <a:pt x="2958" y="2432"/>
                    <a:pt x="2812" y="2432"/>
                  </a:cubicBezTo>
                  <a:cubicBezTo>
                    <a:pt x="2780" y="2432"/>
                    <a:pt x="2770" y="2411"/>
                    <a:pt x="2791" y="2361"/>
                  </a:cubicBezTo>
                  <a:cubicBezTo>
                    <a:pt x="2918" y="2047"/>
                    <a:pt x="4207" y="1502"/>
                    <a:pt x="4039" y="1304"/>
                  </a:cubicBezTo>
                  <a:cubicBezTo>
                    <a:pt x="4012" y="1272"/>
                    <a:pt x="3970" y="1257"/>
                    <a:pt x="3918" y="1257"/>
                  </a:cubicBezTo>
                  <a:cubicBezTo>
                    <a:pt x="3560" y="1257"/>
                    <a:pt x="2708" y="1944"/>
                    <a:pt x="2623" y="2003"/>
                  </a:cubicBezTo>
                  <a:cubicBezTo>
                    <a:pt x="2605" y="2015"/>
                    <a:pt x="2587" y="2020"/>
                    <a:pt x="2570" y="2020"/>
                  </a:cubicBezTo>
                  <a:cubicBezTo>
                    <a:pt x="2495" y="2020"/>
                    <a:pt x="2443" y="1918"/>
                    <a:pt x="2519" y="1872"/>
                  </a:cubicBezTo>
                  <a:cubicBezTo>
                    <a:pt x="2650" y="1790"/>
                    <a:pt x="4020" y="901"/>
                    <a:pt x="3807" y="643"/>
                  </a:cubicBezTo>
                  <a:cubicBezTo>
                    <a:pt x="3781" y="611"/>
                    <a:pt x="3749" y="598"/>
                    <a:pt x="3715" y="598"/>
                  </a:cubicBezTo>
                  <a:cubicBezTo>
                    <a:pt x="3599" y="598"/>
                    <a:pt x="3460" y="744"/>
                    <a:pt x="3460" y="744"/>
                  </a:cubicBezTo>
                  <a:cubicBezTo>
                    <a:pt x="3460" y="744"/>
                    <a:pt x="2385" y="1562"/>
                    <a:pt x="2172" y="1562"/>
                  </a:cubicBezTo>
                  <a:cubicBezTo>
                    <a:pt x="2158" y="1562"/>
                    <a:pt x="2147" y="1558"/>
                    <a:pt x="2141" y="1551"/>
                  </a:cubicBezTo>
                  <a:cubicBezTo>
                    <a:pt x="2044" y="1423"/>
                    <a:pt x="2746" y="852"/>
                    <a:pt x="2993" y="680"/>
                  </a:cubicBezTo>
                  <a:cubicBezTo>
                    <a:pt x="3239" y="505"/>
                    <a:pt x="3262" y="315"/>
                    <a:pt x="3098" y="270"/>
                  </a:cubicBezTo>
                  <a:cubicBezTo>
                    <a:pt x="3094" y="269"/>
                    <a:pt x="3090" y="268"/>
                    <a:pt x="3085" y="268"/>
                  </a:cubicBezTo>
                  <a:cubicBezTo>
                    <a:pt x="2937" y="268"/>
                    <a:pt x="2201" y="760"/>
                    <a:pt x="1966" y="934"/>
                  </a:cubicBezTo>
                  <a:cubicBezTo>
                    <a:pt x="1803" y="1056"/>
                    <a:pt x="1447" y="1328"/>
                    <a:pt x="1276" y="1328"/>
                  </a:cubicBezTo>
                  <a:cubicBezTo>
                    <a:pt x="1195" y="1328"/>
                    <a:pt x="1156" y="1268"/>
                    <a:pt x="1196" y="1103"/>
                  </a:cubicBezTo>
                  <a:cubicBezTo>
                    <a:pt x="1327" y="583"/>
                    <a:pt x="1238" y="139"/>
                    <a:pt x="1129" y="38"/>
                  </a:cubicBezTo>
                  <a:cubicBezTo>
                    <a:pt x="1102" y="12"/>
                    <a:pt x="1070" y="0"/>
                    <a:pt x="103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5281470" y="1588743"/>
              <a:ext cx="615024" cy="660702"/>
            </a:xfrm>
            <a:custGeom>
              <a:rect b="b" l="l" r="r" t="t"/>
              <a:pathLst>
                <a:path extrusionOk="0" h="27656" w="25744">
                  <a:moveTo>
                    <a:pt x="19755" y="1"/>
                  </a:moveTo>
                  <a:cubicBezTo>
                    <a:pt x="19755" y="1"/>
                    <a:pt x="16729" y="2671"/>
                    <a:pt x="16521" y="3225"/>
                  </a:cubicBezTo>
                  <a:cubicBezTo>
                    <a:pt x="16315" y="3773"/>
                    <a:pt x="12345" y="11853"/>
                    <a:pt x="12345" y="11853"/>
                  </a:cubicBezTo>
                  <a:lnTo>
                    <a:pt x="138" y="12196"/>
                  </a:lnTo>
                  <a:lnTo>
                    <a:pt x="0" y="16906"/>
                  </a:lnTo>
                  <a:cubicBezTo>
                    <a:pt x="0" y="16906"/>
                    <a:pt x="11814" y="16611"/>
                    <a:pt x="13682" y="16506"/>
                  </a:cubicBezTo>
                  <a:cubicBezTo>
                    <a:pt x="16124" y="16364"/>
                    <a:pt x="17309" y="12932"/>
                    <a:pt x="17309" y="12932"/>
                  </a:cubicBezTo>
                  <a:lnTo>
                    <a:pt x="17536" y="12503"/>
                  </a:lnTo>
                  <a:lnTo>
                    <a:pt x="17536" y="12503"/>
                  </a:lnTo>
                  <a:cubicBezTo>
                    <a:pt x="17372" y="13825"/>
                    <a:pt x="17215" y="15020"/>
                    <a:pt x="17096" y="15737"/>
                  </a:cubicBezTo>
                  <a:cubicBezTo>
                    <a:pt x="17029" y="16130"/>
                    <a:pt x="16786" y="16466"/>
                    <a:pt x="16435" y="16656"/>
                  </a:cubicBezTo>
                  <a:lnTo>
                    <a:pt x="3119" y="22987"/>
                  </a:lnTo>
                  <a:lnTo>
                    <a:pt x="5125" y="27656"/>
                  </a:lnTo>
                  <a:cubicBezTo>
                    <a:pt x="5125" y="27656"/>
                    <a:pt x="20667" y="20010"/>
                    <a:pt x="21294" y="18363"/>
                  </a:cubicBezTo>
                  <a:cubicBezTo>
                    <a:pt x="22071" y="16327"/>
                    <a:pt x="25743" y="4252"/>
                    <a:pt x="25743" y="4252"/>
                  </a:cubicBezTo>
                  <a:lnTo>
                    <a:pt x="22242" y="3616"/>
                  </a:lnTo>
                  <a:lnTo>
                    <a:pt x="22811" y="2549"/>
                  </a:lnTo>
                  <a:lnTo>
                    <a:pt x="197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5687327" y="1673177"/>
              <a:ext cx="40900" cy="299413"/>
            </a:xfrm>
            <a:custGeom>
              <a:rect b="b" l="l" r="r" t="t"/>
              <a:pathLst>
                <a:path extrusionOk="0" h="12533" w="1712">
                  <a:moveTo>
                    <a:pt x="1711" y="1"/>
                  </a:moveTo>
                  <a:cubicBezTo>
                    <a:pt x="1707" y="1"/>
                    <a:pt x="1685" y="37"/>
                    <a:pt x="1652" y="116"/>
                  </a:cubicBezTo>
                  <a:cubicBezTo>
                    <a:pt x="1614" y="191"/>
                    <a:pt x="1562" y="306"/>
                    <a:pt x="1509" y="460"/>
                  </a:cubicBezTo>
                  <a:cubicBezTo>
                    <a:pt x="1454" y="609"/>
                    <a:pt x="1401" y="799"/>
                    <a:pt x="1352" y="1027"/>
                  </a:cubicBezTo>
                  <a:cubicBezTo>
                    <a:pt x="1308" y="1251"/>
                    <a:pt x="1274" y="1513"/>
                    <a:pt x="1263" y="1801"/>
                  </a:cubicBezTo>
                  <a:cubicBezTo>
                    <a:pt x="1230" y="2380"/>
                    <a:pt x="1297" y="3063"/>
                    <a:pt x="1259" y="3818"/>
                  </a:cubicBezTo>
                  <a:cubicBezTo>
                    <a:pt x="1214" y="4576"/>
                    <a:pt x="1092" y="5402"/>
                    <a:pt x="953" y="6268"/>
                  </a:cubicBezTo>
                  <a:cubicBezTo>
                    <a:pt x="740" y="7560"/>
                    <a:pt x="523" y="8759"/>
                    <a:pt x="389" y="9760"/>
                  </a:cubicBezTo>
                  <a:cubicBezTo>
                    <a:pt x="247" y="10765"/>
                    <a:pt x="191" y="11568"/>
                    <a:pt x="176" y="12053"/>
                  </a:cubicBezTo>
                  <a:lnTo>
                    <a:pt x="176" y="12046"/>
                  </a:lnTo>
                  <a:cubicBezTo>
                    <a:pt x="120" y="12196"/>
                    <a:pt x="75" y="12315"/>
                    <a:pt x="42" y="12405"/>
                  </a:cubicBezTo>
                  <a:cubicBezTo>
                    <a:pt x="11" y="12487"/>
                    <a:pt x="1" y="12532"/>
                    <a:pt x="1" y="12532"/>
                  </a:cubicBezTo>
                  <a:cubicBezTo>
                    <a:pt x="1" y="12532"/>
                    <a:pt x="1" y="12532"/>
                    <a:pt x="1" y="12532"/>
                  </a:cubicBezTo>
                  <a:cubicBezTo>
                    <a:pt x="6" y="12532"/>
                    <a:pt x="25" y="12491"/>
                    <a:pt x="61" y="12412"/>
                  </a:cubicBezTo>
                  <a:cubicBezTo>
                    <a:pt x="97" y="12322"/>
                    <a:pt x="150" y="12206"/>
                    <a:pt x="210" y="12061"/>
                  </a:cubicBezTo>
                  <a:lnTo>
                    <a:pt x="213" y="12058"/>
                  </a:lnTo>
                  <a:cubicBezTo>
                    <a:pt x="244" y="11572"/>
                    <a:pt x="314" y="10772"/>
                    <a:pt x="464" y="9772"/>
                  </a:cubicBezTo>
                  <a:cubicBezTo>
                    <a:pt x="609" y="8770"/>
                    <a:pt x="833" y="7576"/>
                    <a:pt x="1042" y="6283"/>
                  </a:cubicBezTo>
                  <a:cubicBezTo>
                    <a:pt x="1185" y="5416"/>
                    <a:pt x="1300" y="4587"/>
                    <a:pt x="1345" y="3821"/>
                  </a:cubicBezTo>
                  <a:cubicBezTo>
                    <a:pt x="1378" y="3059"/>
                    <a:pt x="1304" y="2376"/>
                    <a:pt x="1326" y="1804"/>
                  </a:cubicBezTo>
                  <a:cubicBezTo>
                    <a:pt x="1334" y="1517"/>
                    <a:pt x="1364" y="1259"/>
                    <a:pt x="1401" y="1035"/>
                  </a:cubicBezTo>
                  <a:cubicBezTo>
                    <a:pt x="1446" y="811"/>
                    <a:pt x="1495" y="624"/>
                    <a:pt x="1543" y="471"/>
                  </a:cubicBezTo>
                  <a:cubicBezTo>
                    <a:pt x="1592" y="318"/>
                    <a:pt x="1637" y="202"/>
                    <a:pt x="1666" y="124"/>
                  </a:cubicBezTo>
                  <a:cubicBezTo>
                    <a:pt x="1697" y="46"/>
                    <a:pt x="1711" y="1"/>
                    <a:pt x="1711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5811184" y="1712264"/>
              <a:ext cx="62042" cy="40876"/>
            </a:xfrm>
            <a:custGeom>
              <a:rect b="b" l="l" r="r" t="t"/>
              <a:pathLst>
                <a:path extrusionOk="0" h="1711" w="2597">
                  <a:moveTo>
                    <a:pt x="57" y="1"/>
                  </a:moveTo>
                  <a:cubicBezTo>
                    <a:pt x="49" y="1"/>
                    <a:pt x="35" y="53"/>
                    <a:pt x="20" y="149"/>
                  </a:cubicBezTo>
                  <a:cubicBezTo>
                    <a:pt x="4" y="247"/>
                    <a:pt x="1" y="389"/>
                    <a:pt x="38" y="565"/>
                  </a:cubicBezTo>
                  <a:cubicBezTo>
                    <a:pt x="71" y="736"/>
                    <a:pt x="150" y="937"/>
                    <a:pt x="285" y="1128"/>
                  </a:cubicBezTo>
                  <a:cubicBezTo>
                    <a:pt x="423" y="1323"/>
                    <a:pt x="621" y="1502"/>
                    <a:pt x="875" y="1610"/>
                  </a:cubicBezTo>
                  <a:cubicBezTo>
                    <a:pt x="1050" y="1680"/>
                    <a:pt x="1232" y="1710"/>
                    <a:pt x="1404" y="1710"/>
                  </a:cubicBezTo>
                  <a:cubicBezTo>
                    <a:pt x="1482" y="1710"/>
                    <a:pt x="1558" y="1704"/>
                    <a:pt x="1629" y="1692"/>
                  </a:cubicBezTo>
                  <a:cubicBezTo>
                    <a:pt x="1861" y="1655"/>
                    <a:pt x="2059" y="1569"/>
                    <a:pt x="2209" y="1472"/>
                  </a:cubicBezTo>
                  <a:cubicBezTo>
                    <a:pt x="2354" y="1375"/>
                    <a:pt x="2455" y="1270"/>
                    <a:pt x="2514" y="1192"/>
                  </a:cubicBezTo>
                  <a:cubicBezTo>
                    <a:pt x="2574" y="1113"/>
                    <a:pt x="2597" y="1065"/>
                    <a:pt x="2593" y="1061"/>
                  </a:cubicBezTo>
                  <a:cubicBezTo>
                    <a:pt x="2593" y="1061"/>
                    <a:pt x="2592" y="1061"/>
                    <a:pt x="2592" y="1061"/>
                  </a:cubicBezTo>
                  <a:cubicBezTo>
                    <a:pt x="2571" y="1061"/>
                    <a:pt x="2457" y="1246"/>
                    <a:pt x="2171" y="1416"/>
                  </a:cubicBezTo>
                  <a:cubicBezTo>
                    <a:pt x="2029" y="1502"/>
                    <a:pt x="1838" y="1577"/>
                    <a:pt x="1618" y="1606"/>
                  </a:cubicBezTo>
                  <a:cubicBezTo>
                    <a:pt x="1554" y="1616"/>
                    <a:pt x="1487" y="1621"/>
                    <a:pt x="1419" y="1621"/>
                  </a:cubicBezTo>
                  <a:cubicBezTo>
                    <a:pt x="1253" y="1621"/>
                    <a:pt x="1078" y="1591"/>
                    <a:pt x="909" y="1525"/>
                  </a:cubicBezTo>
                  <a:cubicBezTo>
                    <a:pt x="677" y="1423"/>
                    <a:pt x="487" y="1259"/>
                    <a:pt x="356" y="1080"/>
                  </a:cubicBezTo>
                  <a:cubicBezTo>
                    <a:pt x="221" y="901"/>
                    <a:pt x="139" y="713"/>
                    <a:pt x="102" y="549"/>
                  </a:cubicBezTo>
                  <a:cubicBezTo>
                    <a:pt x="20" y="217"/>
                    <a:pt x="76" y="1"/>
                    <a:pt x="57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5690002" y="1975934"/>
              <a:ext cx="21525" cy="29671"/>
            </a:xfrm>
            <a:custGeom>
              <a:rect b="b" l="l" r="r" t="t"/>
              <a:pathLst>
                <a:path extrusionOk="0" h="1242" w="901">
                  <a:moveTo>
                    <a:pt x="25" y="1"/>
                  </a:moveTo>
                  <a:cubicBezTo>
                    <a:pt x="24" y="1"/>
                    <a:pt x="24" y="1"/>
                    <a:pt x="23" y="1"/>
                  </a:cubicBezTo>
                  <a:cubicBezTo>
                    <a:pt x="1" y="20"/>
                    <a:pt x="202" y="289"/>
                    <a:pt x="437" y="629"/>
                  </a:cubicBezTo>
                  <a:cubicBezTo>
                    <a:pt x="671" y="960"/>
                    <a:pt x="847" y="1242"/>
                    <a:pt x="876" y="1242"/>
                  </a:cubicBezTo>
                  <a:cubicBezTo>
                    <a:pt x="877" y="1242"/>
                    <a:pt x="878" y="1242"/>
                    <a:pt x="878" y="1241"/>
                  </a:cubicBezTo>
                  <a:cubicBezTo>
                    <a:pt x="901" y="1231"/>
                    <a:pt x="755" y="924"/>
                    <a:pt x="516" y="577"/>
                  </a:cubicBezTo>
                  <a:cubicBezTo>
                    <a:pt x="284" y="240"/>
                    <a:pt x="56" y="1"/>
                    <a:pt x="25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5691245" y="1971084"/>
              <a:ext cx="36528" cy="24033"/>
            </a:xfrm>
            <a:custGeom>
              <a:rect b="b" l="l" r="r" t="t"/>
              <a:pathLst>
                <a:path extrusionOk="0" h="1006" w="1529">
                  <a:moveTo>
                    <a:pt x="18" y="1"/>
                  </a:moveTo>
                  <a:cubicBezTo>
                    <a:pt x="15" y="1"/>
                    <a:pt x="13" y="1"/>
                    <a:pt x="12" y="3"/>
                  </a:cubicBezTo>
                  <a:cubicBezTo>
                    <a:pt x="1" y="29"/>
                    <a:pt x="356" y="220"/>
                    <a:pt x="766" y="496"/>
                  </a:cubicBezTo>
                  <a:cubicBezTo>
                    <a:pt x="1164" y="761"/>
                    <a:pt x="1469" y="1005"/>
                    <a:pt x="1510" y="1005"/>
                  </a:cubicBezTo>
                  <a:cubicBezTo>
                    <a:pt x="1512" y="1005"/>
                    <a:pt x="1513" y="1005"/>
                    <a:pt x="1514" y="1004"/>
                  </a:cubicBezTo>
                  <a:cubicBezTo>
                    <a:pt x="1528" y="985"/>
                    <a:pt x="1241" y="698"/>
                    <a:pt x="819" y="418"/>
                  </a:cubicBezTo>
                  <a:cubicBezTo>
                    <a:pt x="427" y="155"/>
                    <a:pt x="68" y="1"/>
                    <a:pt x="18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5380981" y="2125258"/>
              <a:ext cx="54015" cy="107099"/>
            </a:xfrm>
            <a:custGeom>
              <a:rect b="b" l="l" r="r" t="t"/>
              <a:pathLst>
                <a:path extrusionOk="0" h="4483" w="2261">
                  <a:moveTo>
                    <a:pt x="23" y="0"/>
                  </a:moveTo>
                  <a:cubicBezTo>
                    <a:pt x="23" y="0"/>
                    <a:pt x="23" y="0"/>
                    <a:pt x="23" y="1"/>
                  </a:cubicBezTo>
                  <a:cubicBezTo>
                    <a:pt x="0" y="11"/>
                    <a:pt x="474" y="1024"/>
                    <a:pt x="1087" y="2260"/>
                  </a:cubicBezTo>
                  <a:cubicBezTo>
                    <a:pt x="1696" y="3494"/>
                    <a:pt x="2210" y="4483"/>
                    <a:pt x="2237" y="4483"/>
                  </a:cubicBezTo>
                  <a:cubicBezTo>
                    <a:pt x="2237" y="4483"/>
                    <a:pt x="2237" y="4483"/>
                    <a:pt x="2238" y="4483"/>
                  </a:cubicBezTo>
                  <a:cubicBezTo>
                    <a:pt x="2260" y="4471"/>
                    <a:pt x="1781" y="3459"/>
                    <a:pt x="1169" y="2219"/>
                  </a:cubicBezTo>
                  <a:cubicBezTo>
                    <a:pt x="564" y="990"/>
                    <a:pt x="51" y="0"/>
                    <a:pt x="23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5317428" y="1877882"/>
              <a:ext cx="3058" cy="113788"/>
            </a:xfrm>
            <a:custGeom>
              <a:rect b="b" l="l" r="r" t="t"/>
              <a:pathLst>
                <a:path extrusionOk="0" h="4763" w="128">
                  <a:moveTo>
                    <a:pt x="19" y="1"/>
                  </a:moveTo>
                  <a:cubicBezTo>
                    <a:pt x="12" y="1"/>
                    <a:pt x="8" y="68"/>
                    <a:pt x="4" y="187"/>
                  </a:cubicBezTo>
                  <a:cubicBezTo>
                    <a:pt x="0" y="307"/>
                    <a:pt x="0" y="482"/>
                    <a:pt x="0" y="699"/>
                  </a:cubicBezTo>
                  <a:cubicBezTo>
                    <a:pt x="0" y="1128"/>
                    <a:pt x="12" y="1726"/>
                    <a:pt x="23" y="2383"/>
                  </a:cubicBezTo>
                  <a:cubicBezTo>
                    <a:pt x="34" y="3041"/>
                    <a:pt x="42" y="3635"/>
                    <a:pt x="42" y="4064"/>
                  </a:cubicBezTo>
                  <a:lnTo>
                    <a:pt x="42" y="4576"/>
                  </a:lnTo>
                  <a:cubicBezTo>
                    <a:pt x="45" y="4695"/>
                    <a:pt x="49" y="4763"/>
                    <a:pt x="52" y="4763"/>
                  </a:cubicBezTo>
                  <a:cubicBezTo>
                    <a:pt x="53" y="4763"/>
                    <a:pt x="53" y="4763"/>
                    <a:pt x="53" y="4763"/>
                  </a:cubicBezTo>
                  <a:cubicBezTo>
                    <a:pt x="61" y="4763"/>
                    <a:pt x="68" y="4696"/>
                    <a:pt x="79" y="4576"/>
                  </a:cubicBezTo>
                  <a:cubicBezTo>
                    <a:pt x="90" y="4457"/>
                    <a:pt x="97" y="4285"/>
                    <a:pt x="105" y="4068"/>
                  </a:cubicBezTo>
                  <a:cubicBezTo>
                    <a:pt x="124" y="3635"/>
                    <a:pt x="128" y="3041"/>
                    <a:pt x="116" y="2380"/>
                  </a:cubicBezTo>
                  <a:cubicBezTo>
                    <a:pt x="105" y="1723"/>
                    <a:pt x="83" y="1128"/>
                    <a:pt x="64" y="695"/>
                  </a:cubicBezTo>
                  <a:cubicBezTo>
                    <a:pt x="57" y="497"/>
                    <a:pt x="45" y="325"/>
                    <a:pt x="38" y="187"/>
                  </a:cubicBezTo>
                  <a:cubicBezTo>
                    <a:pt x="30" y="64"/>
                    <a:pt x="23" y="1"/>
                    <a:pt x="19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5919535" y="1222530"/>
              <a:ext cx="173394" cy="173202"/>
            </a:xfrm>
            <a:custGeom>
              <a:rect b="b" l="l" r="r" t="t"/>
              <a:pathLst>
                <a:path extrusionOk="0" h="7250" w="7258">
                  <a:moveTo>
                    <a:pt x="3101" y="0"/>
                  </a:moveTo>
                  <a:lnTo>
                    <a:pt x="1" y="5808"/>
                  </a:lnTo>
                  <a:lnTo>
                    <a:pt x="2435" y="7249"/>
                  </a:lnTo>
                  <a:lnTo>
                    <a:pt x="3257" y="5875"/>
                  </a:lnTo>
                  <a:cubicBezTo>
                    <a:pt x="3257" y="5875"/>
                    <a:pt x="3590" y="6147"/>
                    <a:pt x="4005" y="6147"/>
                  </a:cubicBezTo>
                  <a:cubicBezTo>
                    <a:pt x="4230" y="6147"/>
                    <a:pt x="4480" y="6067"/>
                    <a:pt x="4714" y="5820"/>
                  </a:cubicBezTo>
                  <a:cubicBezTo>
                    <a:pt x="5140" y="5371"/>
                    <a:pt x="7257" y="1285"/>
                    <a:pt x="7257" y="128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5920944" y="1205400"/>
              <a:ext cx="206242" cy="137678"/>
            </a:xfrm>
            <a:custGeom>
              <a:rect b="b" l="l" r="r" t="t"/>
              <a:pathLst>
                <a:path extrusionOk="0" h="5763" w="8633">
                  <a:moveTo>
                    <a:pt x="3652" y="0"/>
                  </a:moveTo>
                  <a:cubicBezTo>
                    <a:pt x="2962" y="0"/>
                    <a:pt x="2212" y="320"/>
                    <a:pt x="1518" y="1386"/>
                  </a:cubicBezTo>
                  <a:cubicBezTo>
                    <a:pt x="1" y="3720"/>
                    <a:pt x="621" y="5240"/>
                    <a:pt x="621" y="5240"/>
                  </a:cubicBezTo>
                  <a:lnTo>
                    <a:pt x="1166" y="5528"/>
                  </a:lnTo>
                  <a:cubicBezTo>
                    <a:pt x="1450" y="5673"/>
                    <a:pt x="1664" y="5762"/>
                    <a:pt x="1930" y="5762"/>
                  </a:cubicBezTo>
                  <a:cubicBezTo>
                    <a:pt x="2129" y="5762"/>
                    <a:pt x="2358" y="5713"/>
                    <a:pt x="2668" y="5599"/>
                  </a:cubicBezTo>
                  <a:cubicBezTo>
                    <a:pt x="3336" y="5356"/>
                    <a:pt x="3743" y="5061"/>
                    <a:pt x="4293" y="4721"/>
                  </a:cubicBezTo>
                  <a:cubicBezTo>
                    <a:pt x="4293" y="4721"/>
                    <a:pt x="3804" y="4475"/>
                    <a:pt x="4098" y="3915"/>
                  </a:cubicBezTo>
                  <a:cubicBezTo>
                    <a:pt x="4208" y="3703"/>
                    <a:pt x="4384" y="3618"/>
                    <a:pt x="4558" y="3618"/>
                  </a:cubicBezTo>
                  <a:cubicBezTo>
                    <a:pt x="4845" y="3618"/>
                    <a:pt x="5125" y="3849"/>
                    <a:pt x="5092" y="4123"/>
                  </a:cubicBezTo>
                  <a:lnTo>
                    <a:pt x="5966" y="3346"/>
                  </a:lnTo>
                  <a:cubicBezTo>
                    <a:pt x="5966" y="3346"/>
                    <a:pt x="7105" y="3134"/>
                    <a:pt x="7456" y="2876"/>
                  </a:cubicBezTo>
                  <a:cubicBezTo>
                    <a:pt x="8633" y="2010"/>
                    <a:pt x="5831" y="705"/>
                    <a:pt x="5671" y="643"/>
                  </a:cubicBezTo>
                  <a:cubicBezTo>
                    <a:pt x="5212" y="454"/>
                    <a:pt x="4475" y="0"/>
                    <a:pt x="36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5984139" y="1293106"/>
              <a:ext cx="70595" cy="78861"/>
            </a:xfrm>
            <a:custGeom>
              <a:rect b="b" l="l" r="r" t="t"/>
              <a:pathLst>
                <a:path extrusionOk="0" h="3301" w="2955">
                  <a:moveTo>
                    <a:pt x="2955" y="1"/>
                  </a:moveTo>
                  <a:lnTo>
                    <a:pt x="2447" y="452"/>
                  </a:lnTo>
                  <a:cubicBezTo>
                    <a:pt x="2447" y="452"/>
                    <a:pt x="2226" y="1153"/>
                    <a:pt x="1887" y="1153"/>
                  </a:cubicBezTo>
                  <a:cubicBezTo>
                    <a:pt x="1865" y="1153"/>
                    <a:pt x="1842" y="1150"/>
                    <a:pt x="1819" y="1144"/>
                  </a:cubicBezTo>
                  <a:cubicBezTo>
                    <a:pt x="1655" y="1099"/>
                    <a:pt x="1483" y="920"/>
                    <a:pt x="1483" y="920"/>
                  </a:cubicBezTo>
                  <a:lnTo>
                    <a:pt x="785" y="1502"/>
                  </a:lnTo>
                  <a:cubicBezTo>
                    <a:pt x="785" y="1502"/>
                    <a:pt x="0" y="2462"/>
                    <a:pt x="553" y="2921"/>
                  </a:cubicBezTo>
                  <a:cubicBezTo>
                    <a:pt x="812" y="3134"/>
                    <a:pt x="1102" y="3301"/>
                    <a:pt x="1395" y="3301"/>
                  </a:cubicBezTo>
                  <a:cubicBezTo>
                    <a:pt x="1683" y="3301"/>
                    <a:pt x="1975" y="3140"/>
                    <a:pt x="2241" y="2704"/>
                  </a:cubicBezTo>
                  <a:lnTo>
                    <a:pt x="2608" y="2054"/>
                  </a:lnTo>
                  <a:cubicBezTo>
                    <a:pt x="2608" y="2054"/>
                    <a:pt x="2096" y="1916"/>
                    <a:pt x="2163" y="1685"/>
                  </a:cubicBezTo>
                  <a:cubicBezTo>
                    <a:pt x="2227" y="1454"/>
                    <a:pt x="2955" y="1"/>
                    <a:pt x="2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023227" y="1300059"/>
              <a:ext cx="13068" cy="12471"/>
            </a:xfrm>
            <a:custGeom>
              <a:rect b="b" l="l" r="r" t="t"/>
              <a:pathLst>
                <a:path extrusionOk="0" h="522" w="547">
                  <a:moveTo>
                    <a:pt x="316" y="0"/>
                  </a:moveTo>
                  <a:cubicBezTo>
                    <a:pt x="238" y="0"/>
                    <a:pt x="147" y="26"/>
                    <a:pt x="79" y="101"/>
                  </a:cubicBezTo>
                  <a:cubicBezTo>
                    <a:pt x="31" y="154"/>
                    <a:pt x="0" y="225"/>
                    <a:pt x="0" y="292"/>
                  </a:cubicBezTo>
                  <a:cubicBezTo>
                    <a:pt x="4" y="360"/>
                    <a:pt x="31" y="415"/>
                    <a:pt x="60" y="453"/>
                  </a:cubicBezTo>
                  <a:cubicBezTo>
                    <a:pt x="106" y="507"/>
                    <a:pt x="156" y="522"/>
                    <a:pt x="180" y="522"/>
                  </a:cubicBezTo>
                  <a:cubicBezTo>
                    <a:pt x="189" y="522"/>
                    <a:pt x="195" y="519"/>
                    <a:pt x="195" y="516"/>
                  </a:cubicBezTo>
                  <a:cubicBezTo>
                    <a:pt x="198" y="501"/>
                    <a:pt x="150" y="482"/>
                    <a:pt x="112" y="415"/>
                  </a:cubicBezTo>
                  <a:cubicBezTo>
                    <a:pt x="76" y="352"/>
                    <a:pt x="71" y="244"/>
                    <a:pt x="146" y="161"/>
                  </a:cubicBezTo>
                  <a:cubicBezTo>
                    <a:pt x="203" y="98"/>
                    <a:pt x="282" y="77"/>
                    <a:pt x="350" y="77"/>
                  </a:cubicBezTo>
                  <a:cubicBezTo>
                    <a:pt x="370" y="77"/>
                    <a:pt x="390" y="79"/>
                    <a:pt x="407" y="83"/>
                  </a:cubicBezTo>
                  <a:cubicBezTo>
                    <a:pt x="473" y="92"/>
                    <a:pt x="515" y="112"/>
                    <a:pt x="532" y="112"/>
                  </a:cubicBezTo>
                  <a:cubicBezTo>
                    <a:pt x="535" y="112"/>
                    <a:pt x="537" y="111"/>
                    <a:pt x="538" y="109"/>
                  </a:cubicBezTo>
                  <a:cubicBezTo>
                    <a:pt x="546" y="101"/>
                    <a:pt x="512" y="53"/>
                    <a:pt x="426" y="20"/>
                  </a:cubicBezTo>
                  <a:cubicBezTo>
                    <a:pt x="397" y="8"/>
                    <a:pt x="359" y="0"/>
                    <a:pt x="3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5942638" y="1267662"/>
              <a:ext cx="118160" cy="27784"/>
            </a:xfrm>
            <a:custGeom>
              <a:rect b="b" l="l" r="r" t="t"/>
              <a:pathLst>
                <a:path extrusionOk="0" h="1163" w="494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"/>
                    <a:pt x="8" y="20"/>
                    <a:pt x="23" y="54"/>
                  </a:cubicBezTo>
                  <a:cubicBezTo>
                    <a:pt x="34" y="90"/>
                    <a:pt x="57" y="139"/>
                    <a:pt x="91" y="202"/>
                  </a:cubicBezTo>
                  <a:cubicBezTo>
                    <a:pt x="158" y="326"/>
                    <a:pt x="277" y="497"/>
                    <a:pt x="464" y="666"/>
                  </a:cubicBezTo>
                  <a:cubicBezTo>
                    <a:pt x="654" y="833"/>
                    <a:pt x="916" y="1002"/>
                    <a:pt x="1241" y="1092"/>
                  </a:cubicBezTo>
                  <a:cubicBezTo>
                    <a:pt x="1397" y="1138"/>
                    <a:pt x="1569" y="1162"/>
                    <a:pt x="1746" y="1162"/>
                  </a:cubicBezTo>
                  <a:cubicBezTo>
                    <a:pt x="1936" y="1162"/>
                    <a:pt x="2132" y="1134"/>
                    <a:pt x="2324" y="1076"/>
                  </a:cubicBezTo>
                  <a:cubicBezTo>
                    <a:pt x="2697" y="972"/>
                    <a:pt x="3026" y="811"/>
                    <a:pt x="3332" y="692"/>
                  </a:cubicBezTo>
                  <a:cubicBezTo>
                    <a:pt x="3635" y="573"/>
                    <a:pt x="3919" y="494"/>
                    <a:pt x="4166" y="475"/>
                  </a:cubicBezTo>
                  <a:cubicBezTo>
                    <a:pt x="4227" y="469"/>
                    <a:pt x="4285" y="466"/>
                    <a:pt x="4339" y="466"/>
                  </a:cubicBezTo>
                  <a:cubicBezTo>
                    <a:pt x="4707" y="466"/>
                    <a:pt x="4919" y="593"/>
                    <a:pt x="4943" y="593"/>
                  </a:cubicBezTo>
                  <a:cubicBezTo>
                    <a:pt x="4945" y="593"/>
                    <a:pt x="4945" y="592"/>
                    <a:pt x="4946" y="591"/>
                  </a:cubicBezTo>
                  <a:cubicBezTo>
                    <a:pt x="4946" y="587"/>
                    <a:pt x="4931" y="576"/>
                    <a:pt x="4901" y="557"/>
                  </a:cubicBezTo>
                  <a:cubicBezTo>
                    <a:pt x="4868" y="535"/>
                    <a:pt x="4819" y="513"/>
                    <a:pt x="4752" y="487"/>
                  </a:cubicBezTo>
                  <a:cubicBezTo>
                    <a:pt x="4639" y="442"/>
                    <a:pt x="4471" y="405"/>
                    <a:pt x="4263" y="405"/>
                  </a:cubicBezTo>
                  <a:cubicBezTo>
                    <a:pt x="4230" y="405"/>
                    <a:pt x="4196" y="406"/>
                    <a:pt x="4161" y="408"/>
                  </a:cubicBezTo>
                  <a:cubicBezTo>
                    <a:pt x="3908" y="423"/>
                    <a:pt x="3609" y="494"/>
                    <a:pt x="3299" y="614"/>
                  </a:cubicBezTo>
                  <a:cubicBezTo>
                    <a:pt x="2989" y="730"/>
                    <a:pt x="2660" y="886"/>
                    <a:pt x="2301" y="990"/>
                  </a:cubicBezTo>
                  <a:cubicBezTo>
                    <a:pt x="2110" y="1046"/>
                    <a:pt x="1918" y="1073"/>
                    <a:pt x="1734" y="1073"/>
                  </a:cubicBezTo>
                  <a:cubicBezTo>
                    <a:pt x="1570" y="1073"/>
                    <a:pt x="1411" y="1051"/>
                    <a:pt x="1263" y="1009"/>
                  </a:cubicBezTo>
                  <a:cubicBezTo>
                    <a:pt x="953" y="928"/>
                    <a:pt x="696" y="774"/>
                    <a:pt x="508" y="617"/>
                  </a:cubicBezTo>
                  <a:cubicBezTo>
                    <a:pt x="136" y="303"/>
                    <a:pt x="28" y="0"/>
                    <a:pt x="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5933105" y="1290072"/>
              <a:ext cx="121385" cy="37651"/>
            </a:xfrm>
            <a:custGeom>
              <a:rect b="b" l="l" r="r" t="t"/>
              <a:pathLst>
                <a:path extrusionOk="0" h="1576" w="5081">
                  <a:moveTo>
                    <a:pt x="4345" y="1"/>
                  </a:moveTo>
                  <a:cubicBezTo>
                    <a:pt x="4297" y="1"/>
                    <a:pt x="4247" y="3"/>
                    <a:pt x="4195" y="8"/>
                  </a:cubicBezTo>
                  <a:cubicBezTo>
                    <a:pt x="3915" y="34"/>
                    <a:pt x="3582" y="135"/>
                    <a:pt x="3269" y="340"/>
                  </a:cubicBezTo>
                  <a:cubicBezTo>
                    <a:pt x="3112" y="438"/>
                    <a:pt x="2955" y="561"/>
                    <a:pt x="2809" y="699"/>
                  </a:cubicBezTo>
                  <a:cubicBezTo>
                    <a:pt x="2667" y="837"/>
                    <a:pt x="2514" y="976"/>
                    <a:pt x="2342" y="1095"/>
                  </a:cubicBezTo>
                  <a:cubicBezTo>
                    <a:pt x="2025" y="1327"/>
                    <a:pt x="1673" y="1493"/>
                    <a:pt x="1334" y="1493"/>
                  </a:cubicBezTo>
                  <a:cubicBezTo>
                    <a:pt x="1313" y="1493"/>
                    <a:pt x="1291" y="1492"/>
                    <a:pt x="1270" y="1491"/>
                  </a:cubicBezTo>
                  <a:cubicBezTo>
                    <a:pt x="912" y="1476"/>
                    <a:pt x="609" y="1315"/>
                    <a:pt x="419" y="1121"/>
                  </a:cubicBezTo>
                  <a:cubicBezTo>
                    <a:pt x="224" y="931"/>
                    <a:pt x="127" y="725"/>
                    <a:pt x="75" y="583"/>
                  </a:cubicBezTo>
                  <a:cubicBezTo>
                    <a:pt x="24" y="441"/>
                    <a:pt x="11" y="355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0" y="355"/>
                    <a:pt x="0" y="374"/>
                    <a:pt x="4" y="415"/>
                  </a:cubicBezTo>
                  <a:cubicBezTo>
                    <a:pt x="7" y="456"/>
                    <a:pt x="19" y="519"/>
                    <a:pt x="41" y="595"/>
                  </a:cubicBezTo>
                  <a:cubicBezTo>
                    <a:pt x="83" y="744"/>
                    <a:pt x="176" y="960"/>
                    <a:pt x="374" y="1169"/>
                  </a:cubicBezTo>
                  <a:cubicBezTo>
                    <a:pt x="568" y="1375"/>
                    <a:pt x="885" y="1554"/>
                    <a:pt x="1266" y="1573"/>
                  </a:cubicBezTo>
                  <a:cubicBezTo>
                    <a:pt x="1292" y="1574"/>
                    <a:pt x="1318" y="1575"/>
                    <a:pt x="1344" y="1575"/>
                  </a:cubicBezTo>
                  <a:cubicBezTo>
                    <a:pt x="1509" y="1575"/>
                    <a:pt x="1685" y="1543"/>
                    <a:pt x="1849" y="1476"/>
                  </a:cubicBezTo>
                  <a:cubicBezTo>
                    <a:pt x="2040" y="1405"/>
                    <a:pt x="2222" y="1297"/>
                    <a:pt x="2398" y="1169"/>
                  </a:cubicBezTo>
                  <a:cubicBezTo>
                    <a:pt x="2570" y="1047"/>
                    <a:pt x="2727" y="904"/>
                    <a:pt x="2872" y="766"/>
                  </a:cubicBezTo>
                  <a:cubicBezTo>
                    <a:pt x="3014" y="628"/>
                    <a:pt x="3164" y="509"/>
                    <a:pt x="3313" y="411"/>
                  </a:cubicBezTo>
                  <a:cubicBezTo>
                    <a:pt x="3615" y="209"/>
                    <a:pt x="3933" y="105"/>
                    <a:pt x="4202" y="71"/>
                  </a:cubicBezTo>
                  <a:cubicBezTo>
                    <a:pt x="4271" y="64"/>
                    <a:pt x="4337" y="60"/>
                    <a:pt x="4400" y="60"/>
                  </a:cubicBezTo>
                  <a:cubicBezTo>
                    <a:pt x="4582" y="60"/>
                    <a:pt x="4733" y="88"/>
                    <a:pt x="4844" y="112"/>
                  </a:cubicBezTo>
                  <a:cubicBezTo>
                    <a:pt x="4980" y="147"/>
                    <a:pt x="5060" y="177"/>
                    <a:pt x="5077" y="177"/>
                  </a:cubicBezTo>
                  <a:cubicBezTo>
                    <a:pt x="5079" y="177"/>
                    <a:pt x="5080" y="177"/>
                    <a:pt x="5080" y="176"/>
                  </a:cubicBezTo>
                  <a:cubicBezTo>
                    <a:pt x="5080" y="172"/>
                    <a:pt x="5061" y="161"/>
                    <a:pt x="5024" y="142"/>
                  </a:cubicBezTo>
                  <a:cubicBezTo>
                    <a:pt x="4986" y="128"/>
                    <a:pt x="4931" y="102"/>
                    <a:pt x="4856" y="79"/>
                  </a:cubicBezTo>
                  <a:cubicBezTo>
                    <a:pt x="4734" y="43"/>
                    <a:pt x="4560" y="1"/>
                    <a:pt x="43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5683050" y="1346361"/>
              <a:ext cx="641685" cy="393827"/>
            </a:xfrm>
            <a:custGeom>
              <a:rect b="b" l="l" r="r" t="t"/>
              <a:pathLst>
                <a:path extrusionOk="0" h="16485" w="26860">
                  <a:moveTo>
                    <a:pt x="8920" y="1"/>
                  </a:moveTo>
                  <a:cubicBezTo>
                    <a:pt x="7852" y="1"/>
                    <a:pt x="6812" y="493"/>
                    <a:pt x="6141" y="1394"/>
                  </a:cubicBezTo>
                  <a:cubicBezTo>
                    <a:pt x="5394" y="2395"/>
                    <a:pt x="4415" y="3931"/>
                    <a:pt x="3227" y="6257"/>
                  </a:cubicBezTo>
                  <a:lnTo>
                    <a:pt x="1576" y="9810"/>
                  </a:lnTo>
                  <a:lnTo>
                    <a:pt x="0" y="12850"/>
                  </a:lnTo>
                  <a:lnTo>
                    <a:pt x="8270" y="16485"/>
                  </a:lnTo>
                  <a:lnTo>
                    <a:pt x="10877" y="10739"/>
                  </a:lnTo>
                  <a:cubicBezTo>
                    <a:pt x="11516" y="9410"/>
                    <a:pt x="12211" y="8039"/>
                    <a:pt x="12816" y="6822"/>
                  </a:cubicBezTo>
                  <a:cubicBezTo>
                    <a:pt x="13469" y="6904"/>
                    <a:pt x="19539" y="7666"/>
                    <a:pt x="19912" y="7800"/>
                  </a:cubicBezTo>
                  <a:cubicBezTo>
                    <a:pt x="19918" y="7802"/>
                    <a:pt x="19926" y="7803"/>
                    <a:pt x="19935" y="7803"/>
                  </a:cubicBezTo>
                  <a:cubicBezTo>
                    <a:pt x="20513" y="7803"/>
                    <a:pt x="26859" y="3576"/>
                    <a:pt x="26859" y="3576"/>
                  </a:cubicBezTo>
                  <a:cubicBezTo>
                    <a:pt x="26423" y="2627"/>
                    <a:pt x="25612" y="1368"/>
                    <a:pt x="25612" y="1368"/>
                  </a:cubicBezTo>
                  <a:cubicBezTo>
                    <a:pt x="25612" y="1368"/>
                    <a:pt x="20196" y="4114"/>
                    <a:pt x="19793" y="4237"/>
                  </a:cubicBezTo>
                  <a:cubicBezTo>
                    <a:pt x="19780" y="4241"/>
                    <a:pt x="19763" y="4242"/>
                    <a:pt x="19741" y="4242"/>
                  </a:cubicBezTo>
                  <a:cubicBezTo>
                    <a:pt x="19078" y="4242"/>
                    <a:pt x="14306" y="2452"/>
                    <a:pt x="14306" y="2452"/>
                  </a:cubicBezTo>
                  <a:cubicBezTo>
                    <a:pt x="13223" y="1962"/>
                    <a:pt x="11804" y="976"/>
                    <a:pt x="10373" y="318"/>
                  </a:cubicBezTo>
                  <a:cubicBezTo>
                    <a:pt x="9905" y="104"/>
                    <a:pt x="9409" y="1"/>
                    <a:pt x="8920" y="1"/>
                  </a:cubicBez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5844298" y="1434904"/>
              <a:ext cx="5734" cy="24750"/>
            </a:xfrm>
            <a:custGeom>
              <a:rect b="b" l="l" r="r" t="t"/>
              <a:pathLst>
                <a:path extrusionOk="0" h="1036" w="240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1" y="5"/>
                    <a:pt x="23" y="243"/>
                    <a:pt x="75" y="527"/>
                  </a:cubicBezTo>
                  <a:cubicBezTo>
                    <a:pt x="127" y="810"/>
                    <a:pt x="190" y="1036"/>
                    <a:pt x="213" y="1036"/>
                  </a:cubicBezTo>
                  <a:cubicBezTo>
                    <a:pt x="213" y="1036"/>
                    <a:pt x="214" y="1036"/>
                    <a:pt x="214" y="1035"/>
                  </a:cubicBezTo>
                  <a:cubicBezTo>
                    <a:pt x="240" y="1032"/>
                    <a:pt x="217" y="796"/>
                    <a:pt x="165" y="512"/>
                  </a:cubicBezTo>
                  <a:cubicBezTo>
                    <a:pt x="117" y="228"/>
                    <a:pt x="54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5836557" y="1505791"/>
              <a:ext cx="33374" cy="15313"/>
            </a:xfrm>
            <a:custGeom>
              <a:rect b="b" l="l" r="r" t="t"/>
              <a:pathLst>
                <a:path extrusionOk="0" h="641" w="1397">
                  <a:moveTo>
                    <a:pt x="1377" y="0"/>
                  </a:moveTo>
                  <a:cubicBezTo>
                    <a:pt x="1324" y="0"/>
                    <a:pt x="1031" y="118"/>
                    <a:pt x="680" y="279"/>
                  </a:cubicBezTo>
                  <a:cubicBezTo>
                    <a:pt x="299" y="455"/>
                    <a:pt x="0" y="615"/>
                    <a:pt x="11" y="638"/>
                  </a:cubicBezTo>
                  <a:cubicBezTo>
                    <a:pt x="12" y="639"/>
                    <a:pt x="15" y="640"/>
                    <a:pt x="19" y="640"/>
                  </a:cubicBezTo>
                  <a:cubicBezTo>
                    <a:pt x="73" y="640"/>
                    <a:pt x="370" y="523"/>
                    <a:pt x="717" y="361"/>
                  </a:cubicBezTo>
                  <a:cubicBezTo>
                    <a:pt x="1098" y="186"/>
                    <a:pt x="1397" y="25"/>
                    <a:pt x="1385" y="3"/>
                  </a:cubicBezTo>
                  <a:cubicBezTo>
                    <a:pt x="1384" y="1"/>
                    <a:pt x="1381" y="0"/>
                    <a:pt x="1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797087" y="1472390"/>
              <a:ext cx="2700" cy="22242"/>
            </a:xfrm>
            <a:custGeom>
              <a:rect b="b" l="l" r="r" t="t"/>
              <a:pathLst>
                <a:path extrusionOk="0" h="931" w="113">
                  <a:moveTo>
                    <a:pt x="72" y="1"/>
                  </a:moveTo>
                  <a:cubicBezTo>
                    <a:pt x="46" y="1"/>
                    <a:pt x="20" y="206"/>
                    <a:pt x="8" y="463"/>
                  </a:cubicBezTo>
                  <a:cubicBezTo>
                    <a:pt x="1" y="721"/>
                    <a:pt x="12" y="927"/>
                    <a:pt x="38" y="930"/>
                  </a:cubicBezTo>
                  <a:cubicBezTo>
                    <a:pt x="64" y="930"/>
                    <a:pt x="94" y="721"/>
                    <a:pt x="101" y="467"/>
                  </a:cubicBezTo>
                  <a:cubicBezTo>
                    <a:pt x="113" y="210"/>
                    <a:pt x="98" y="1"/>
                    <a:pt x="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783803" y="1528441"/>
              <a:ext cx="29194" cy="5184"/>
            </a:xfrm>
            <a:custGeom>
              <a:rect b="b" l="l" r="r" t="t"/>
              <a:pathLst>
                <a:path extrusionOk="0" h="217" w="1222">
                  <a:moveTo>
                    <a:pt x="1155" y="1"/>
                  </a:moveTo>
                  <a:cubicBezTo>
                    <a:pt x="1056" y="1"/>
                    <a:pt x="847" y="23"/>
                    <a:pt x="605" y="63"/>
                  </a:cubicBezTo>
                  <a:cubicBezTo>
                    <a:pt x="269" y="115"/>
                    <a:pt x="0" y="183"/>
                    <a:pt x="4" y="205"/>
                  </a:cubicBezTo>
                  <a:cubicBezTo>
                    <a:pt x="5" y="213"/>
                    <a:pt x="28" y="216"/>
                    <a:pt x="69" y="216"/>
                  </a:cubicBezTo>
                  <a:cubicBezTo>
                    <a:pt x="170" y="216"/>
                    <a:pt x="380" y="193"/>
                    <a:pt x="620" y="153"/>
                  </a:cubicBezTo>
                  <a:cubicBezTo>
                    <a:pt x="953" y="101"/>
                    <a:pt x="1222" y="37"/>
                    <a:pt x="1217" y="11"/>
                  </a:cubicBezTo>
                  <a:cubicBezTo>
                    <a:pt x="1216" y="4"/>
                    <a:pt x="1194" y="1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5808603" y="1561268"/>
              <a:ext cx="2962" cy="23771"/>
            </a:xfrm>
            <a:custGeom>
              <a:rect b="b" l="l" r="r" t="t"/>
              <a:pathLst>
                <a:path extrusionOk="0" h="995" w="124">
                  <a:moveTo>
                    <a:pt x="34" y="1"/>
                  </a:moveTo>
                  <a:cubicBezTo>
                    <a:pt x="8" y="4"/>
                    <a:pt x="0" y="225"/>
                    <a:pt x="15" y="501"/>
                  </a:cubicBezTo>
                  <a:cubicBezTo>
                    <a:pt x="31" y="771"/>
                    <a:pt x="63" y="994"/>
                    <a:pt x="89" y="994"/>
                  </a:cubicBezTo>
                  <a:cubicBezTo>
                    <a:pt x="89" y="994"/>
                    <a:pt x="90" y="994"/>
                    <a:pt x="90" y="994"/>
                  </a:cubicBezTo>
                  <a:cubicBezTo>
                    <a:pt x="117" y="994"/>
                    <a:pt x="124" y="770"/>
                    <a:pt x="109" y="494"/>
                  </a:cubicBezTo>
                  <a:cubicBezTo>
                    <a:pt x="94" y="220"/>
                    <a:pt x="60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740797" y="1573142"/>
              <a:ext cx="27235" cy="11826"/>
            </a:xfrm>
            <a:custGeom>
              <a:rect b="b" l="l" r="r" t="t"/>
              <a:pathLst>
                <a:path extrusionOk="0" h="495" w="1140">
                  <a:moveTo>
                    <a:pt x="1120" y="1"/>
                  </a:moveTo>
                  <a:cubicBezTo>
                    <a:pt x="1066" y="1"/>
                    <a:pt x="827" y="85"/>
                    <a:pt x="552" y="206"/>
                  </a:cubicBezTo>
                  <a:cubicBezTo>
                    <a:pt x="243" y="340"/>
                    <a:pt x="0" y="468"/>
                    <a:pt x="11" y="490"/>
                  </a:cubicBezTo>
                  <a:cubicBezTo>
                    <a:pt x="12" y="493"/>
                    <a:pt x="16" y="494"/>
                    <a:pt x="24" y="494"/>
                  </a:cubicBezTo>
                  <a:cubicBezTo>
                    <a:pt x="80" y="494"/>
                    <a:pt x="316" y="411"/>
                    <a:pt x="590" y="292"/>
                  </a:cubicBezTo>
                  <a:cubicBezTo>
                    <a:pt x="897" y="157"/>
                    <a:pt x="1139" y="26"/>
                    <a:pt x="1131" y="4"/>
                  </a:cubicBezTo>
                  <a:cubicBezTo>
                    <a:pt x="1130" y="2"/>
                    <a:pt x="1127" y="1"/>
                    <a:pt x="1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5775059" y="1601693"/>
              <a:ext cx="5280" cy="26613"/>
            </a:xfrm>
            <a:custGeom>
              <a:rect b="b" l="l" r="r" t="t"/>
              <a:pathLst>
                <a:path extrusionOk="0" h="1114" w="221">
                  <a:moveTo>
                    <a:pt x="67" y="0"/>
                  </a:moveTo>
                  <a:cubicBezTo>
                    <a:pt x="45" y="0"/>
                    <a:pt x="1" y="253"/>
                    <a:pt x="37" y="568"/>
                  </a:cubicBezTo>
                  <a:cubicBezTo>
                    <a:pt x="74" y="877"/>
                    <a:pt x="169" y="1114"/>
                    <a:pt x="197" y="1114"/>
                  </a:cubicBezTo>
                  <a:cubicBezTo>
                    <a:pt x="198" y="1114"/>
                    <a:pt x="198" y="1114"/>
                    <a:pt x="199" y="1114"/>
                  </a:cubicBezTo>
                  <a:cubicBezTo>
                    <a:pt x="221" y="1106"/>
                    <a:pt x="164" y="859"/>
                    <a:pt x="131" y="557"/>
                  </a:cubicBezTo>
                  <a:cubicBezTo>
                    <a:pt x="94" y="251"/>
                    <a:pt x="94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5735684" y="1623028"/>
              <a:ext cx="6450" cy="19208"/>
            </a:xfrm>
            <a:custGeom>
              <a:rect b="b" l="l" r="r" t="t"/>
              <a:pathLst>
                <a:path extrusionOk="0" h="804" w="270">
                  <a:moveTo>
                    <a:pt x="246" y="0"/>
                  </a:moveTo>
                  <a:cubicBezTo>
                    <a:pt x="218" y="0"/>
                    <a:pt x="149" y="172"/>
                    <a:pt x="90" y="388"/>
                  </a:cubicBezTo>
                  <a:cubicBezTo>
                    <a:pt x="31" y="613"/>
                    <a:pt x="1" y="800"/>
                    <a:pt x="23" y="803"/>
                  </a:cubicBezTo>
                  <a:cubicBezTo>
                    <a:pt x="24" y="804"/>
                    <a:pt x="24" y="804"/>
                    <a:pt x="25" y="804"/>
                  </a:cubicBezTo>
                  <a:cubicBezTo>
                    <a:pt x="52" y="804"/>
                    <a:pt x="122" y="631"/>
                    <a:pt x="180" y="414"/>
                  </a:cubicBezTo>
                  <a:cubicBezTo>
                    <a:pt x="240" y="190"/>
                    <a:pt x="270" y="7"/>
                    <a:pt x="247" y="0"/>
                  </a:cubicBezTo>
                  <a:cubicBezTo>
                    <a:pt x="247" y="0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5783349" y="1669020"/>
              <a:ext cx="19208" cy="15027"/>
            </a:xfrm>
            <a:custGeom>
              <a:rect b="b" l="l" r="r" t="t"/>
              <a:pathLst>
                <a:path extrusionOk="0" h="629" w="804">
                  <a:moveTo>
                    <a:pt x="25" y="1"/>
                  </a:moveTo>
                  <a:cubicBezTo>
                    <a:pt x="22" y="1"/>
                    <a:pt x="20" y="1"/>
                    <a:pt x="19" y="3"/>
                  </a:cubicBezTo>
                  <a:cubicBezTo>
                    <a:pt x="0" y="21"/>
                    <a:pt x="161" y="178"/>
                    <a:pt x="374" y="349"/>
                  </a:cubicBezTo>
                  <a:cubicBezTo>
                    <a:pt x="572" y="510"/>
                    <a:pt x="749" y="628"/>
                    <a:pt x="783" y="628"/>
                  </a:cubicBezTo>
                  <a:cubicBezTo>
                    <a:pt x="786" y="628"/>
                    <a:pt x="787" y="628"/>
                    <a:pt x="788" y="626"/>
                  </a:cubicBezTo>
                  <a:cubicBezTo>
                    <a:pt x="804" y="604"/>
                    <a:pt x="643" y="451"/>
                    <a:pt x="434" y="279"/>
                  </a:cubicBezTo>
                  <a:cubicBezTo>
                    <a:pt x="235" y="119"/>
                    <a:pt x="6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5821362" y="1628547"/>
              <a:ext cx="13761" cy="21310"/>
            </a:xfrm>
            <a:custGeom>
              <a:rect b="b" l="l" r="r" t="t"/>
              <a:pathLst>
                <a:path extrusionOk="0" h="892" w="576">
                  <a:moveTo>
                    <a:pt x="551" y="0"/>
                  </a:moveTo>
                  <a:cubicBezTo>
                    <a:pt x="522" y="0"/>
                    <a:pt x="415" y="201"/>
                    <a:pt x="273" y="438"/>
                  </a:cubicBezTo>
                  <a:cubicBezTo>
                    <a:pt x="131" y="685"/>
                    <a:pt x="0" y="875"/>
                    <a:pt x="23" y="890"/>
                  </a:cubicBezTo>
                  <a:cubicBezTo>
                    <a:pt x="24" y="891"/>
                    <a:pt x="25" y="891"/>
                    <a:pt x="27" y="891"/>
                  </a:cubicBezTo>
                  <a:cubicBezTo>
                    <a:pt x="58" y="891"/>
                    <a:pt x="213" y="724"/>
                    <a:pt x="355" y="486"/>
                  </a:cubicBezTo>
                  <a:cubicBezTo>
                    <a:pt x="505" y="236"/>
                    <a:pt x="576" y="12"/>
                    <a:pt x="554" y="1"/>
                  </a:cubicBezTo>
                  <a:cubicBezTo>
                    <a:pt x="553" y="0"/>
                    <a:pt x="552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859733" y="1676474"/>
              <a:ext cx="4396" cy="25204"/>
            </a:xfrm>
            <a:custGeom>
              <a:rect b="b" l="l" r="r" t="t"/>
              <a:pathLst>
                <a:path extrusionOk="0" h="1055" w="184">
                  <a:moveTo>
                    <a:pt x="39" y="1"/>
                  </a:moveTo>
                  <a:cubicBezTo>
                    <a:pt x="16" y="1"/>
                    <a:pt x="1" y="244"/>
                    <a:pt x="34" y="535"/>
                  </a:cubicBezTo>
                  <a:cubicBezTo>
                    <a:pt x="68" y="824"/>
                    <a:pt x="131" y="1054"/>
                    <a:pt x="157" y="1054"/>
                  </a:cubicBezTo>
                  <a:cubicBezTo>
                    <a:pt x="157" y="1054"/>
                    <a:pt x="158" y="1054"/>
                    <a:pt x="158" y="1054"/>
                  </a:cubicBezTo>
                  <a:cubicBezTo>
                    <a:pt x="184" y="1050"/>
                    <a:pt x="158" y="815"/>
                    <a:pt x="128" y="523"/>
                  </a:cubicBezTo>
                  <a:cubicBezTo>
                    <a:pt x="94" y="236"/>
                    <a:pt x="65" y="1"/>
                    <a:pt x="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868668" y="1646633"/>
              <a:ext cx="29910" cy="4420"/>
            </a:xfrm>
            <a:custGeom>
              <a:rect b="b" l="l" r="r" t="t"/>
              <a:pathLst>
                <a:path extrusionOk="0" h="185" w="1252">
                  <a:moveTo>
                    <a:pt x="1197" y="0"/>
                  </a:moveTo>
                  <a:cubicBezTo>
                    <a:pt x="1080" y="0"/>
                    <a:pt x="877" y="18"/>
                    <a:pt x="646" y="47"/>
                  </a:cubicBezTo>
                  <a:cubicBezTo>
                    <a:pt x="288" y="92"/>
                    <a:pt x="1" y="148"/>
                    <a:pt x="1" y="174"/>
                  </a:cubicBezTo>
                  <a:cubicBezTo>
                    <a:pt x="2" y="181"/>
                    <a:pt x="30" y="184"/>
                    <a:pt x="80" y="184"/>
                  </a:cubicBezTo>
                  <a:cubicBezTo>
                    <a:pt x="192" y="184"/>
                    <a:pt x="410" y="167"/>
                    <a:pt x="658" y="136"/>
                  </a:cubicBezTo>
                  <a:cubicBezTo>
                    <a:pt x="927" y="107"/>
                    <a:pt x="1154" y="66"/>
                    <a:pt x="1251" y="36"/>
                  </a:cubicBezTo>
                  <a:lnTo>
                    <a:pt x="1248" y="2"/>
                  </a:lnTo>
                  <a:cubicBezTo>
                    <a:pt x="1233" y="1"/>
                    <a:pt x="1216" y="0"/>
                    <a:pt x="11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861524" y="1585637"/>
              <a:ext cx="5041" cy="30890"/>
            </a:xfrm>
            <a:custGeom>
              <a:rect b="b" l="l" r="r" t="t"/>
              <a:pathLst>
                <a:path extrusionOk="0" h="1293" w="211">
                  <a:moveTo>
                    <a:pt x="26" y="0"/>
                  </a:moveTo>
                  <a:cubicBezTo>
                    <a:pt x="4" y="4"/>
                    <a:pt x="0" y="295"/>
                    <a:pt x="42" y="654"/>
                  </a:cubicBezTo>
                  <a:cubicBezTo>
                    <a:pt x="86" y="1010"/>
                    <a:pt x="156" y="1293"/>
                    <a:pt x="183" y="1293"/>
                  </a:cubicBezTo>
                  <a:cubicBezTo>
                    <a:pt x="183" y="1293"/>
                    <a:pt x="183" y="1293"/>
                    <a:pt x="183" y="1293"/>
                  </a:cubicBezTo>
                  <a:cubicBezTo>
                    <a:pt x="210" y="1289"/>
                    <a:pt x="176" y="998"/>
                    <a:pt x="135" y="643"/>
                  </a:cubicBezTo>
                  <a:cubicBezTo>
                    <a:pt x="90" y="288"/>
                    <a:pt x="53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896073" y="1583989"/>
              <a:ext cx="24201" cy="7764"/>
            </a:xfrm>
            <a:custGeom>
              <a:rect b="b" l="l" r="r" t="t"/>
              <a:pathLst>
                <a:path extrusionOk="0" h="325" w="1013">
                  <a:moveTo>
                    <a:pt x="962" y="0"/>
                  </a:moveTo>
                  <a:cubicBezTo>
                    <a:pt x="881" y="0"/>
                    <a:pt x="696" y="28"/>
                    <a:pt x="485" y="95"/>
                  </a:cubicBezTo>
                  <a:cubicBezTo>
                    <a:pt x="209" y="181"/>
                    <a:pt x="0" y="297"/>
                    <a:pt x="11" y="319"/>
                  </a:cubicBezTo>
                  <a:cubicBezTo>
                    <a:pt x="13" y="323"/>
                    <a:pt x="18" y="324"/>
                    <a:pt x="26" y="324"/>
                  </a:cubicBezTo>
                  <a:cubicBezTo>
                    <a:pt x="82" y="324"/>
                    <a:pt x="279" y="256"/>
                    <a:pt x="516" y="181"/>
                  </a:cubicBezTo>
                  <a:cubicBezTo>
                    <a:pt x="788" y="99"/>
                    <a:pt x="1012" y="36"/>
                    <a:pt x="1005" y="9"/>
                  </a:cubicBezTo>
                  <a:cubicBezTo>
                    <a:pt x="1004" y="3"/>
                    <a:pt x="989" y="0"/>
                    <a:pt x="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5856077" y="1543182"/>
              <a:ext cx="23221" cy="5662"/>
            </a:xfrm>
            <a:custGeom>
              <a:rect b="b" l="l" r="r" t="t"/>
              <a:pathLst>
                <a:path extrusionOk="0" h="237" w="972">
                  <a:moveTo>
                    <a:pt x="924" y="1"/>
                  </a:moveTo>
                  <a:cubicBezTo>
                    <a:pt x="849" y="1"/>
                    <a:pt x="674" y="29"/>
                    <a:pt x="475" y="74"/>
                  </a:cubicBezTo>
                  <a:cubicBezTo>
                    <a:pt x="209" y="134"/>
                    <a:pt x="1" y="205"/>
                    <a:pt x="4" y="227"/>
                  </a:cubicBezTo>
                  <a:cubicBezTo>
                    <a:pt x="6" y="234"/>
                    <a:pt x="21" y="237"/>
                    <a:pt x="47" y="237"/>
                  </a:cubicBezTo>
                  <a:cubicBezTo>
                    <a:pt x="124" y="237"/>
                    <a:pt x="298" y="209"/>
                    <a:pt x="497" y="164"/>
                  </a:cubicBezTo>
                  <a:cubicBezTo>
                    <a:pt x="763" y="103"/>
                    <a:pt x="971" y="33"/>
                    <a:pt x="964" y="10"/>
                  </a:cubicBezTo>
                  <a:cubicBezTo>
                    <a:pt x="963" y="4"/>
                    <a:pt x="949" y="1"/>
                    <a:pt x="9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910695" y="1507201"/>
              <a:ext cx="4850" cy="31320"/>
            </a:xfrm>
            <a:custGeom>
              <a:rect b="b" l="l" r="r" t="t"/>
              <a:pathLst>
                <a:path extrusionOk="0" h="1311" w="203">
                  <a:moveTo>
                    <a:pt x="27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0" y="0"/>
                    <a:pt x="12" y="295"/>
                    <a:pt x="57" y="661"/>
                  </a:cubicBezTo>
                  <a:cubicBezTo>
                    <a:pt x="97" y="1021"/>
                    <a:pt x="150" y="1311"/>
                    <a:pt x="176" y="1311"/>
                  </a:cubicBezTo>
                  <a:cubicBezTo>
                    <a:pt x="176" y="1311"/>
                    <a:pt x="176" y="1311"/>
                    <a:pt x="176" y="1311"/>
                  </a:cubicBezTo>
                  <a:cubicBezTo>
                    <a:pt x="202" y="1304"/>
                    <a:pt x="187" y="1009"/>
                    <a:pt x="147" y="650"/>
                  </a:cubicBezTo>
                  <a:cubicBezTo>
                    <a:pt x="106" y="290"/>
                    <a:pt x="53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951550" y="1512075"/>
              <a:ext cx="20044" cy="25156"/>
            </a:xfrm>
            <a:custGeom>
              <a:rect b="b" l="l" r="r" t="t"/>
              <a:pathLst>
                <a:path extrusionOk="0" h="1053" w="839">
                  <a:moveTo>
                    <a:pt x="817" y="1"/>
                  </a:moveTo>
                  <a:cubicBezTo>
                    <a:pt x="784" y="1"/>
                    <a:pt x="595" y="216"/>
                    <a:pt x="382" y="498"/>
                  </a:cubicBezTo>
                  <a:cubicBezTo>
                    <a:pt x="166" y="790"/>
                    <a:pt x="1" y="1040"/>
                    <a:pt x="23" y="1051"/>
                  </a:cubicBezTo>
                  <a:cubicBezTo>
                    <a:pt x="24" y="1052"/>
                    <a:pt x="25" y="1052"/>
                    <a:pt x="26" y="1052"/>
                  </a:cubicBezTo>
                  <a:cubicBezTo>
                    <a:pt x="58" y="1052"/>
                    <a:pt x="247" y="836"/>
                    <a:pt x="457" y="554"/>
                  </a:cubicBezTo>
                  <a:cubicBezTo>
                    <a:pt x="678" y="267"/>
                    <a:pt x="838" y="16"/>
                    <a:pt x="819" y="2"/>
                  </a:cubicBezTo>
                  <a:cubicBezTo>
                    <a:pt x="819" y="1"/>
                    <a:pt x="818" y="1"/>
                    <a:pt x="8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941038" y="1478172"/>
              <a:ext cx="6259" cy="27330"/>
            </a:xfrm>
            <a:custGeom>
              <a:rect b="b" l="l" r="r" t="t"/>
              <a:pathLst>
                <a:path extrusionOk="0" h="1144" w="262">
                  <a:moveTo>
                    <a:pt x="239" y="1"/>
                  </a:moveTo>
                  <a:cubicBezTo>
                    <a:pt x="212" y="1"/>
                    <a:pt x="146" y="249"/>
                    <a:pt x="87" y="565"/>
                  </a:cubicBezTo>
                  <a:cubicBezTo>
                    <a:pt x="27" y="879"/>
                    <a:pt x="1" y="1140"/>
                    <a:pt x="27" y="1144"/>
                  </a:cubicBezTo>
                  <a:cubicBezTo>
                    <a:pt x="27" y="1144"/>
                    <a:pt x="27" y="1144"/>
                    <a:pt x="27" y="1144"/>
                  </a:cubicBezTo>
                  <a:cubicBezTo>
                    <a:pt x="54" y="1144"/>
                    <a:pt x="120" y="894"/>
                    <a:pt x="176" y="580"/>
                  </a:cubicBezTo>
                  <a:cubicBezTo>
                    <a:pt x="236" y="266"/>
                    <a:pt x="262" y="5"/>
                    <a:pt x="239" y="1"/>
                  </a:cubicBezTo>
                  <a:cubicBezTo>
                    <a:pt x="239" y="1"/>
                    <a:pt x="239" y="1"/>
                    <a:pt x="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5878751" y="1467086"/>
              <a:ext cx="29385" cy="2986"/>
            </a:xfrm>
            <a:custGeom>
              <a:rect b="b" l="l" r="r" t="t"/>
              <a:pathLst>
                <a:path extrusionOk="0" h="125" w="1230">
                  <a:moveTo>
                    <a:pt x="200" y="0"/>
                  </a:moveTo>
                  <a:cubicBezTo>
                    <a:pt x="79" y="0"/>
                    <a:pt x="2" y="7"/>
                    <a:pt x="0" y="21"/>
                  </a:cubicBezTo>
                  <a:cubicBezTo>
                    <a:pt x="0" y="47"/>
                    <a:pt x="273" y="84"/>
                    <a:pt x="613" y="106"/>
                  </a:cubicBezTo>
                  <a:cubicBezTo>
                    <a:pt x="769" y="119"/>
                    <a:pt x="911" y="124"/>
                    <a:pt x="1019" y="124"/>
                  </a:cubicBezTo>
                  <a:cubicBezTo>
                    <a:pt x="1146" y="124"/>
                    <a:pt x="1225" y="117"/>
                    <a:pt x="1225" y="103"/>
                  </a:cubicBezTo>
                  <a:cubicBezTo>
                    <a:pt x="1229" y="77"/>
                    <a:pt x="957" y="39"/>
                    <a:pt x="617" y="16"/>
                  </a:cubicBezTo>
                  <a:cubicBezTo>
                    <a:pt x="456" y="6"/>
                    <a:pt x="310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5811470" y="1400428"/>
              <a:ext cx="17870" cy="29241"/>
            </a:xfrm>
            <a:custGeom>
              <a:rect b="b" l="l" r="r" t="t"/>
              <a:pathLst>
                <a:path extrusionOk="0" h="1224" w="748">
                  <a:moveTo>
                    <a:pt x="723" y="1"/>
                  </a:moveTo>
                  <a:cubicBezTo>
                    <a:pt x="693" y="1"/>
                    <a:pt x="480" y="232"/>
                    <a:pt x="292" y="562"/>
                  </a:cubicBezTo>
                  <a:cubicBezTo>
                    <a:pt x="90" y="906"/>
                    <a:pt x="0" y="1212"/>
                    <a:pt x="23" y="1223"/>
                  </a:cubicBezTo>
                  <a:cubicBezTo>
                    <a:pt x="23" y="1223"/>
                    <a:pt x="23" y="1224"/>
                    <a:pt x="24" y="1224"/>
                  </a:cubicBezTo>
                  <a:cubicBezTo>
                    <a:pt x="52" y="1224"/>
                    <a:pt x="178" y="939"/>
                    <a:pt x="370" y="610"/>
                  </a:cubicBezTo>
                  <a:cubicBezTo>
                    <a:pt x="561" y="274"/>
                    <a:pt x="747" y="20"/>
                    <a:pt x="725" y="2"/>
                  </a:cubicBezTo>
                  <a:cubicBezTo>
                    <a:pt x="724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5865275" y="1375653"/>
              <a:ext cx="3058" cy="26088"/>
            </a:xfrm>
            <a:custGeom>
              <a:rect b="b" l="l" r="r" t="t"/>
              <a:pathLst>
                <a:path extrusionOk="0" h="1092" w="128">
                  <a:moveTo>
                    <a:pt x="82" y="0"/>
                  </a:moveTo>
                  <a:cubicBezTo>
                    <a:pt x="59" y="0"/>
                    <a:pt x="0" y="242"/>
                    <a:pt x="8" y="549"/>
                  </a:cubicBezTo>
                  <a:cubicBezTo>
                    <a:pt x="12" y="853"/>
                    <a:pt x="78" y="1091"/>
                    <a:pt x="101" y="1091"/>
                  </a:cubicBezTo>
                  <a:cubicBezTo>
                    <a:pt x="101" y="1091"/>
                    <a:pt x="101" y="1091"/>
                    <a:pt x="101" y="1091"/>
                  </a:cubicBezTo>
                  <a:cubicBezTo>
                    <a:pt x="127" y="1087"/>
                    <a:pt x="105" y="845"/>
                    <a:pt x="101" y="546"/>
                  </a:cubicBezTo>
                  <a:cubicBezTo>
                    <a:pt x="93" y="247"/>
                    <a:pt x="109" y="4"/>
                    <a:pt x="83" y="1"/>
                  </a:cubicBezTo>
                  <a:cubicBezTo>
                    <a:pt x="82" y="0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5887949" y="1358450"/>
              <a:ext cx="24105" cy="5471"/>
            </a:xfrm>
            <a:custGeom>
              <a:rect b="b" l="l" r="r" t="t"/>
              <a:pathLst>
                <a:path extrusionOk="0" h="229" w="1009">
                  <a:moveTo>
                    <a:pt x="931" y="1"/>
                  </a:moveTo>
                  <a:cubicBezTo>
                    <a:pt x="840" y="1"/>
                    <a:pt x="677" y="18"/>
                    <a:pt x="494" y="55"/>
                  </a:cubicBezTo>
                  <a:cubicBezTo>
                    <a:pt x="217" y="115"/>
                    <a:pt x="0" y="198"/>
                    <a:pt x="8" y="220"/>
                  </a:cubicBezTo>
                  <a:cubicBezTo>
                    <a:pt x="9" y="226"/>
                    <a:pt x="20" y="228"/>
                    <a:pt x="39" y="228"/>
                  </a:cubicBezTo>
                  <a:cubicBezTo>
                    <a:pt x="111" y="228"/>
                    <a:pt x="296" y="193"/>
                    <a:pt x="511" y="145"/>
                  </a:cubicBezTo>
                  <a:cubicBezTo>
                    <a:pt x="785" y="89"/>
                    <a:pt x="1009" y="41"/>
                    <a:pt x="1004" y="14"/>
                  </a:cubicBezTo>
                  <a:cubicBezTo>
                    <a:pt x="1003" y="5"/>
                    <a:pt x="976" y="1"/>
                    <a:pt x="9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5888833" y="1417391"/>
              <a:ext cx="22409" cy="13187"/>
            </a:xfrm>
            <a:custGeom>
              <a:rect b="b" l="l" r="r" t="t"/>
              <a:pathLst>
                <a:path extrusionOk="0" h="552" w="938">
                  <a:moveTo>
                    <a:pt x="913" y="1"/>
                  </a:moveTo>
                  <a:cubicBezTo>
                    <a:pt x="858" y="1"/>
                    <a:pt x="651" y="66"/>
                    <a:pt x="426" y="200"/>
                  </a:cubicBezTo>
                  <a:cubicBezTo>
                    <a:pt x="169" y="353"/>
                    <a:pt x="0" y="532"/>
                    <a:pt x="19" y="550"/>
                  </a:cubicBezTo>
                  <a:cubicBezTo>
                    <a:pt x="20" y="551"/>
                    <a:pt x="22" y="552"/>
                    <a:pt x="24" y="552"/>
                  </a:cubicBezTo>
                  <a:cubicBezTo>
                    <a:pt x="61" y="552"/>
                    <a:pt x="239" y="418"/>
                    <a:pt x="474" y="278"/>
                  </a:cubicBezTo>
                  <a:cubicBezTo>
                    <a:pt x="721" y="129"/>
                    <a:pt x="938" y="28"/>
                    <a:pt x="927" y="5"/>
                  </a:cubicBezTo>
                  <a:cubicBezTo>
                    <a:pt x="926" y="2"/>
                    <a:pt x="921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5914900" y="1384899"/>
              <a:ext cx="18658" cy="19733"/>
            </a:xfrm>
            <a:custGeom>
              <a:rect b="b" l="l" r="r" t="t"/>
              <a:pathLst>
                <a:path extrusionOk="0" h="826" w="781">
                  <a:moveTo>
                    <a:pt x="22" y="1"/>
                  </a:moveTo>
                  <a:cubicBezTo>
                    <a:pt x="21" y="1"/>
                    <a:pt x="20" y="1"/>
                    <a:pt x="19" y="2"/>
                  </a:cubicBezTo>
                  <a:cubicBezTo>
                    <a:pt x="0" y="20"/>
                    <a:pt x="153" y="219"/>
                    <a:pt x="359" y="446"/>
                  </a:cubicBezTo>
                  <a:cubicBezTo>
                    <a:pt x="550" y="659"/>
                    <a:pt x="725" y="825"/>
                    <a:pt x="758" y="825"/>
                  </a:cubicBezTo>
                  <a:cubicBezTo>
                    <a:pt x="760" y="825"/>
                    <a:pt x="761" y="825"/>
                    <a:pt x="762" y="824"/>
                  </a:cubicBezTo>
                  <a:cubicBezTo>
                    <a:pt x="781" y="805"/>
                    <a:pt x="631" y="610"/>
                    <a:pt x="426" y="383"/>
                  </a:cubicBezTo>
                  <a:cubicBezTo>
                    <a:pt x="229" y="164"/>
                    <a:pt x="52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5755252" y="1515563"/>
              <a:ext cx="12327" cy="20928"/>
            </a:xfrm>
            <a:custGeom>
              <a:rect b="b" l="l" r="r" t="t"/>
              <a:pathLst>
                <a:path extrusionOk="0" h="876" w="516">
                  <a:moveTo>
                    <a:pt x="495" y="0"/>
                  </a:moveTo>
                  <a:cubicBezTo>
                    <a:pt x="466" y="0"/>
                    <a:pt x="329" y="169"/>
                    <a:pt x="202" y="408"/>
                  </a:cubicBezTo>
                  <a:cubicBezTo>
                    <a:pt x="71" y="651"/>
                    <a:pt x="0" y="864"/>
                    <a:pt x="26" y="875"/>
                  </a:cubicBezTo>
                  <a:cubicBezTo>
                    <a:pt x="27" y="875"/>
                    <a:pt x="28" y="875"/>
                    <a:pt x="28" y="875"/>
                  </a:cubicBezTo>
                  <a:cubicBezTo>
                    <a:pt x="55" y="875"/>
                    <a:pt x="157" y="682"/>
                    <a:pt x="283" y="449"/>
                  </a:cubicBezTo>
                  <a:cubicBezTo>
                    <a:pt x="411" y="211"/>
                    <a:pt x="516" y="16"/>
                    <a:pt x="497" y="1"/>
                  </a:cubicBezTo>
                  <a:cubicBezTo>
                    <a:pt x="496" y="1"/>
                    <a:pt x="495" y="0"/>
                    <a:pt x="4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5705078" y="1621045"/>
              <a:ext cx="10655" cy="22361"/>
            </a:xfrm>
            <a:custGeom>
              <a:rect b="b" l="l" r="r" t="t"/>
              <a:pathLst>
                <a:path extrusionOk="0" h="936" w="446">
                  <a:moveTo>
                    <a:pt x="421" y="0"/>
                  </a:moveTo>
                  <a:cubicBezTo>
                    <a:pt x="391" y="0"/>
                    <a:pt x="286" y="198"/>
                    <a:pt x="180" y="449"/>
                  </a:cubicBezTo>
                  <a:cubicBezTo>
                    <a:pt x="72" y="707"/>
                    <a:pt x="1" y="923"/>
                    <a:pt x="23" y="935"/>
                  </a:cubicBezTo>
                  <a:cubicBezTo>
                    <a:pt x="24" y="935"/>
                    <a:pt x="24" y="935"/>
                    <a:pt x="24" y="935"/>
                  </a:cubicBezTo>
                  <a:cubicBezTo>
                    <a:pt x="49" y="935"/>
                    <a:pt x="156" y="736"/>
                    <a:pt x="266" y="483"/>
                  </a:cubicBezTo>
                  <a:cubicBezTo>
                    <a:pt x="375" y="225"/>
                    <a:pt x="445" y="9"/>
                    <a:pt x="423" y="1"/>
                  </a:cubicBezTo>
                  <a:cubicBezTo>
                    <a:pt x="422" y="1"/>
                    <a:pt x="422" y="0"/>
                    <a:pt x="4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5930668" y="1434426"/>
              <a:ext cx="28596" cy="10368"/>
            </a:xfrm>
            <a:custGeom>
              <a:rect b="b" l="l" r="r" t="t"/>
              <a:pathLst>
                <a:path extrusionOk="0" h="434" w="1197">
                  <a:moveTo>
                    <a:pt x="1172" y="1"/>
                  </a:moveTo>
                  <a:cubicBezTo>
                    <a:pt x="1107" y="1"/>
                    <a:pt x="865" y="70"/>
                    <a:pt x="584" y="173"/>
                  </a:cubicBezTo>
                  <a:cubicBezTo>
                    <a:pt x="259" y="290"/>
                    <a:pt x="1" y="405"/>
                    <a:pt x="9" y="428"/>
                  </a:cubicBezTo>
                  <a:cubicBezTo>
                    <a:pt x="10" y="431"/>
                    <a:pt x="16" y="433"/>
                    <a:pt x="27" y="433"/>
                  </a:cubicBezTo>
                  <a:cubicBezTo>
                    <a:pt x="93" y="433"/>
                    <a:pt x="332" y="363"/>
                    <a:pt x="614" y="259"/>
                  </a:cubicBezTo>
                  <a:cubicBezTo>
                    <a:pt x="942" y="144"/>
                    <a:pt x="1197" y="28"/>
                    <a:pt x="1189" y="6"/>
                  </a:cubicBezTo>
                  <a:cubicBezTo>
                    <a:pt x="1188" y="2"/>
                    <a:pt x="1182" y="1"/>
                    <a:pt x="1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5975562" y="1395937"/>
              <a:ext cx="24320" cy="11563"/>
            </a:xfrm>
            <a:custGeom>
              <a:rect b="b" l="l" r="r" t="t"/>
              <a:pathLst>
                <a:path extrusionOk="0" h="484" w="1018">
                  <a:moveTo>
                    <a:pt x="30" y="1"/>
                  </a:moveTo>
                  <a:cubicBezTo>
                    <a:pt x="20" y="1"/>
                    <a:pt x="13" y="3"/>
                    <a:pt x="12" y="7"/>
                  </a:cubicBezTo>
                  <a:cubicBezTo>
                    <a:pt x="1" y="29"/>
                    <a:pt x="228" y="130"/>
                    <a:pt x="497" y="260"/>
                  </a:cubicBezTo>
                  <a:cubicBezTo>
                    <a:pt x="748" y="377"/>
                    <a:pt x="950" y="484"/>
                    <a:pt x="994" y="484"/>
                  </a:cubicBezTo>
                  <a:cubicBezTo>
                    <a:pt x="998" y="484"/>
                    <a:pt x="1001" y="483"/>
                    <a:pt x="1002" y="481"/>
                  </a:cubicBezTo>
                  <a:cubicBezTo>
                    <a:pt x="1017" y="458"/>
                    <a:pt x="816" y="310"/>
                    <a:pt x="539" y="175"/>
                  </a:cubicBezTo>
                  <a:cubicBezTo>
                    <a:pt x="303" y="64"/>
                    <a:pt x="92" y="1"/>
                    <a:pt x="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5993696" y="1434713"/>
              <a:ext cx="5280" cy="24750"/>
            </a:xfrm>
            <a:custGeom>
              <a:rect b="b" l="l" r="r" t="t"/>
              <a:pathLst>
                <a:path extrusionOk="0" h="1036" w="221">
                  <a:moveTo>
                    <a:pt x="60" y="1"/>
                  </a:moveTo>
                  <a:cubicBezTo>
                    <a:pt x="34" y="1"/>
                    <a:pt x="0" y="239"/>
                    <a:pt x="41" y="528"/>
                  </a:cubicBezTo>
                  <a:cubicBezTo>
                    <a:pt x="78" y="818"/>
                    <a:pt x="172" y="1036"/>
                    <a:pt x="197" y="1036"/>
                  </a:cubicBezTo>
                  <a:cubicBezTo>
                    <a:pt x="197" y="1036"/>
                    <a:pt x="198" y="1035"/>
                    <a:pt x="198" y="1035"/>
                  </a:cubicBezTo>
                  <a:cubicBezTo>
                    <a:pt x="221" y="1028"/>
                    <a:pt x="169" y="800"/>
                    <a:pt x="131" y="516"/>
                  </a:cubicBezTo>
                  <a:cubicBezTo>
                    <a:pt x="93" y="233"/>
                    <a:pt x="86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5978333" y="1463359"/>
              <a:ext cx="17607" cy="22552"/>
            </a:xfrm>
            <a:custGeom>
              <a:rect b="b" l="l" r="r" t="t"/>
              <a:pathLst>
                <a:path extrusionOk="0" h="944" w="737">
                  <a:moveTo>
                    <a:pt x="26" y="1"/>
                  </a:moveTo>
                  <a:cubicBezTo>
                    <a:pt x="24" y="1"/>
                    <a:pt x="24" y="1"/>
                    <a:pt x="23" y="1"/>
                  </a:cubicBezTo>
                  <a:cubicBezTo>
                    <a:pt x="0" y="16"/>
                    <a:pt x="121" y="251"/>
                    <a:pt x="314" y="513"/>
                  </a:cubicBezTo>
                  <a:cubicBezTo>
                    <a:pt x="502" y="764"/>
                    <a:pt x="686" y="943"/>
                    <a:pt x="715" y="943"/>
                  </a:cubicBezTo>
                  <a:cubicBezTo>
                    <a:pt x="716" y="943"/>
                    <a:pt x="717" y="943"/>
                    <a:pt x="718" y="943"/>
                  </a:cubicBezTo>
                  <a:cubicBezTo>
                    <a:pt x="736" y="924"/>
                    <a:pt x="579" y="715"/>
                    <a:pt x="389" y="457"/>
                  </a:cubicBezTo>
                  <a:cubicBezTo>
                    <a:pt x="205" y="208"/>
                    <a:pt x="56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6023489" y="1480490"/>
              <a:ext cx="17965" cy="10989"/>
            </a:xfrm>
            <a:custGeom>
              <a:rect b="b" l="l" r="r" t="t"/>
              <a:pathLst>
                <a:path extrusionOk="0" h="460" w="752">
                  <a:moveTo>
                    <a:pt x="727" y="1"/>
                  </a:moveTo>
                  <a:cubicBezTo>
                    <a:pt x="679" y="1"/>
                    <a:pt x="516" y="63"/>
                    <a:pt x="341" y="173"/>
                  </a:cubicBezTo>
                  <a:cubicBezTo>
                    <a:pt x="139" y="300"/>
                    <a:pt x="1" y="438"/>
                    <a:pt x="15" y="457"/>
                  </a:cubicBezTo>
                  <a:cubicBezTo>
                    <a:pt x="17" y="459"/>
                    <a:pt x="20" y="460"/>
                    <a:pt x="24" y="460"/>
                  </a:cubicBezTo>
                  <a:cubicBezTo>
                    <a:pt x="63" y="460"/>
                    <a:pt x="209" y="363"/>
                    <a:pt x="389" y="252"/>
                  </a:cubicBezTo>
                  <a:cubicBezTo>
                    <a:pt x="587" y="128"/>
                    <a:pt x="751" y="27"/>
                    <a:pt x="741" y="5"/>
                  </a:cubicBezTo>
                  <a:cubicBezTo>
                    <a:pt x="739" y="2"/>
                    <a:pt x="73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6025186" y="1419805"/>
              <a:ext cx="4850" cy="21907"/>
            </a:xfrm>
            <a:custGeom>
              <a:rect b="b" l="l" r="r" t="t"/>
              <a:pathLst>
                <a:path extrusionOk="0" h="917" w="203">
                  <a:moveTo>
                    <a:pt x="30" y="1"/>
                  </a:moveTo>
                  <a:cubicBezTo>
                    <a:pt x="4" y="5"/>
                    <a:pt x="1" y="214"/>
                    <a:pt x="42" y="468"/>
                  </a:cubicBezTo>
                  <a:cubicBezTo>
                    <a:pt x="82" y="721"/>
                    <a:pt x="151" y="916"/>
                    <a:pt x="178" y="916"/>
                  </a:cubicBezTo>
                  <a:cubicBezTo>
                    <a:pt x="179" y="916"/>
                    <a:pt x="180" y="916"/>
                    <a:pt x="180" y="916"/>
                  </a:cubicBezTo>
                  <a:cubicBezTo>
                    <a:pt x="202" y="913"/>
                    <a:pt x="173" y="707"/>
                    <a:pt x="132" y="454"/>
                  </a:cubicBezTo>
                  <a:cubicBezTo>
                    <a:pt x="90" y="203"/>
                    <a:pt x="56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6040644" y="1454782"/>
              <a:ext cx="29385" cy="2723"/>
            </a:xfrm>
            <a:custGeom>
              <a:rect b="b" l="l" r="r" t="t"/>
              <a:pathLst>
                <a:path extrusionOk="0" h="114" w="1230">
                  <a:moveTo>
                    <a:pt x="247" y="1"/>
                  </a:moveTo>
                  <a:cubicBezTo>
                    <a:pt x="100" y="1"/>
                    <a:pt x="4" y="9"/>
                    <a:pt x="4" y="24"/>
                  </a:cubicBezTo>
                  <a:cubicBezTo>
                    <a:pt x="0" y="50"/>
                    <a:pt x="273" y="83"/>
                    <a:pt x="612" y="102"/>
                  </a:cubicBezTo>
                  <a:cubicBezTo>
                    <a:pt x="755" y="110"/>
                    <a:pt x="886" y="114"/>
                    <a:pt x="990" y="114"/>
                  </a:cubicBezTo>
                  <a:cubicBezTo>
                    <a:pt x="1134" y="114"/>
                    <a:pt x="1227" y="106"/>
                    <a:pt x="1229" y="91"/>
                  </a:cubicBezTo>
                  <a:cubicBezTo>
                    <a:pt x="1229" y="65"/>
                    <a:pt x="956" y="31"/>
                    <a:pt x="616" y="12"/>
                  </a:cubicBezTo>
                  <a:cubicBezTo>
                    <a:pt x="478" y="5"/>
                    <a:pt x="350" y="1"/>
                    <a:pt x="2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6086230" y="1439324"/>
              <a:ext cx="23054" cy="13474"/>
            </a:xfrm>
            <a:custGeom>
              <a:rect b="b" l="l" r="r" t="t"/>
              <a:pathLst>
                <a:path extrusionOk="0" h="564" w="965">
                  <a:moveTo>
                    <a:pt x="24" y="1"/>
                  </a:moveTo>
                  <a:cubicBezTo>
                    <a:pt x="22" y="1"/>
                    <a:pt x="20" y="1"/>
                    <a:pt x="19" y="2"/>
                  </a:cubicBezTo>
                  <a:cubicBezTo>
                    <a:pt x="1" y="21"/>
                    <a:pt x="176" y="200"/>
                    <a:pt x="442" y="357"/>
                  </a:cubicBezTo>
                  <a:cubicBezTo>
                    <a:pt x="673" y="495"/>
                    <a:pt x="885" y="563"/>
                    <a:pt x="942" y="563"/>
                  </a:cubicBezTo>
                  <a:cubicBezTo>
                    <a:pt x="951" y="563"/>
                    <a:pt x="956" y="562"/>
                    <a:pt x="957" y="559"/>
                  </a:cubicBezTo>
                  <a:cubicBezTo>
                    <a:pt x="964" y="537"/>
                    <a:pt x="744" y="432"/>
                    <a:pt x="490" y="278"/>
                  </a:cubicBezTo>
                  <a:cubicBezTo>
                    <a:pt x="247" y="134"/>
                    <a:pt x="58" y="1"/>
                    <a:pt x="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6057679" y="1503450"/>
              <a:ext cx="31702" cy="2580"/>
            </a:xfrm>
            <a:custGeom>
              <a:rect b="b" l="l" r="r" t="t"/>
              <a:pathLst>
                <a:path extrusionOk="0" h="108" w="1327">
                  <a:moveTo>
                    <a:pt x="356" y="1"/>
                  </a:moveTo>
                  <a:cubicBezTo>
                    <a:pt x="145" y="1"/>
                    <a:pt x="1" y="12"/>
                    <a:pt x="1" y="30"/>
                  </a:cubicBezTo>
                  <a:cubicBezTo>
                    <a:pt x="1" y="52"/>
                    <a:pt x="296" y="86"/>
                    <a:pt x="661" y="101"/>
                  </a:cubicBezTo>
                  <a:cubicBezTo>
                    <a:pt x="773" y="106"/>
                    <a:pt x="878" y="108"/>
                    <a:pt x="971" y="108"/>
                  </a:cubicBezTo>
                  <a:cubicBezTo>
                    <a:pt x="1182" y="108"/>
                    <a:pt x="1326" y="97"/>
                    <a:pt x="1326" y="78"/>
                  </a:cubicBezTo>
                  <a:cubicBezTo>
                    <a:pt x="1326" y="52"/>
                    <a:pt x="1032" y="23"/>
                    <a:pt x="665" y="8"/>
                  </a:cubicBezTo>
                  <a:cubicBezTo>
                    <a:pt x="553" y="3"/>
                    <a:pt x="448" y="1"/>
                    <a:pt x="3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6082933" y="1476691"/>
              <a:ext cx="23126" cy="13808"/>
            </a:xfrm>
            <a:custGeom>
              <a:rect b="b" l="l" r="r" t="t"/>
              <a:pathLst>
                <a:path extrusionOk="0" h="578" w="968">
                  <a:moveTo>
                    <a:pt x="22" y="1"/>
                  </a:moveTo>
                  <a:cubicBezTo>
                    <a:pt x="18" y="1"/>
                    <a:pt x="16" y="2"/>
                    <a:pt x="15" y="4"/>
                  </a:cubicBezTo>
                  <a:cubicBezTo>
                    <a:pt x="1" y="26"/>
                    <a:pt x="199" y="171"/>
                    <a:pt x="460" y="328"/>
                  </a:cubicBezTo>
                  <a:cubicBezTo>
                    <a:pt x="695" y="474"/>
                    <a:pt x="902" y="577"/>
                    <a:pt x="945" y="577"/>
                  </a:cubicBezTo>
                  <a:cubicBezTo>
                    <a:pt x="949" y="577"/>
                    <a:pt x="952" y="577"/>
                    <a:pt x="953" y="575"/>
                  </a:cubicBezTo>
                  <a:cubicBezTo>
                    <a:pt x="968" y="552"/>
                    <a:pt x="766" y="407"/>
                    <a:pt x="508" y="250"/>
                  </a:cubicBezTo>
                  <a:cubicBezTo>
                    <a:pt x="269" y="107"/>
                    <a:pt x="6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6135950" y="1466848"/>
              <a:ext cx="5375" cy="22337"/>
            </a:xfrm>
            <a:custGeom>
              <a:rect b="b" l="l" r="r" t="t"/>
              <a:pathLst>
                <a:path extrusionOk="0" h="935" w="225">
                  <a:moveTo>
                    <a:pt x="27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0" y="4"/>
                    <a:pt x="19" y="217"/>
                    <a:pt x="67" y="475"/>
                  </a:cubicBezTo>
                  <a:cubicBezTo>
                    <a:pt x="112" y="732"/>
                    <a:pt x="169" y="935"/>
                    <a:pt x="197" y="935"/>
                  </a:cubicBezTo>
                  <a:cubicBezTo>
                    <a:pt x="197" y="935"/>
                    <a:pt x="198" y="935"/>
                    <a:pt x="198" y="935"/>
                  </a:cubicBezTo>
                  <a:cubicBezTo>
                    <a:pt x="224" y="931"/>
                    <a:pt x="206" y="718"/>
                    <a:pt x="157" y="460"/>
                  </a:cubicBezTo>
                  <a:cubicBezTo>
                    <a:pt x="109" y="204"/>
                    <a:pt x="53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6116836" y="1511167"/>
              <a:ext cx="31153" cy="5925"/>
            </a:xfrm>
            <a:custGeom>
              <a:rect b="b" l="l" r="r" t="t"/>
              <a:pathLst>
                <a:path extrusionOk="0" h="248" w="1304">
                  <a:moveTo>
                    <a:pt x="1276" y="0"/>
                  </a:moveTo>
                  <a:cubicBezTo>
                    <a:pt x="1204" y="0"/>
                    <a:pt x="950" y="59"/>
                    <a:pt x="647" y="110"/>
                  </a:cubicBezTo>
                  <a:cubicBezTo>
                    <a:pt x="292" y="174"/>
                    <a:pt x="1" y="204"/>
                    <a:pt x="1" y="230"/>
                  </a:cubicBezTo>
                  <a:cubicBezTo>
                    <a:pt x="1" y="240"/>
                    <a:pt x="60" y="248"/>
                    <a:pt x="158" y="248"/>
                  </a:cubicBezTo>
                  <a:cubicBezTo>
                    <a:pt x="280" y="248"/>
                    <a:pt x="461" y="235"/>
                    <a:pt x="662" y="200"/>
                  </a:cubicBezTo>
                  <a:cubicBezTo>
                    <a:pt x="1028" y="140"/>
                    <a:pt x="1304" y="28"/>
                    <a:pt x="1297" y="6"/>
                  </a:cubicBezTo>
                  <a:cubicBezTo>
                    <a:pt x="1296" y="2"/>
                    <a:pt x="1289" y="0"/>
                    <a:pt x="1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6173055" y="1483978"/>
              <a:ext cx="4300" cy="20737"/>
            </a:xfrm>
            <a:custGeom>
              <a:rect b="b" l="l" r="r" t="t"/>
              <a:pathLst>
                <a:path extrusionOk="0" h="868" w="180">
                  <a:moveTo>
                    <a:pt x="157" y="1"/>
                  </a:moveTo>
                  <a:cubicBezTo>
                    <a:pt x="131" y="1"/>
                    <a:pt x="79" y="190"/>
                    <a:pt x="46" y="426"/>
                  </a:cubicBezTo>
                  <a:cubicBezTo>
                    <a:pt x="8" y="666"/>
                    <a:pt x="1" y="864"/>
                    <a:pt x="23" y="867"/>
                  </a:cubicBezTo>
                  <a:cubicBezTo>
                    <a:pt x="23" y="868"/>
                    <a:pt x="24" y="868"/>
                    <a:pt x="24" y="868"/>
                  </a:cubicBezTo>
                  <a:cubicBezTo>
                    <a:pt x="50" y="868"/>
                    <a:pt x="102" y="679"/>
                    <a:pt x="135" y="442"/>
                  </a:cubicBezTo>
                  <a:cubicBezTo>
                    <a:pt x="173" y="202"/>
                    <a:pt x="180" y="4"/>
                    <a:pt x="158" y="1"/>
                  </a:cubicBezTo>
                  <a:cubicBezTo>
                    <a:pt x="157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6160822" y="1461161"/>
              <a:ext cx="19829" cy="2700"/>
            </a:xfrm>
            <a:custGeom>
              <a:rect b="b" l="l" r="r" t="t"/>
              <a:pathLst>
                <a:path extrusionOk="0" h="113" w="830">
                  <a:moveTo>
                    <a:pt x="58" y="0"/>
                  </a:moveTo>
                  <a:cubicBezTo>
                    <a:pt x="29" y="0"/>
                    <a:pt x="11" y="3"/>
                    <a:pt x="9" y="11"/>
                  </a:cubicBezTo>
                  <a:cubicBezTo>
                    <a:pt x="1" y="33"/>
                    <a:pt x="180" y="108"/>
                    <a:pt x="416" y="112"/>
                  </a:cubicBezTo>
                  <a:cubicBezTo>
                    <a:pt x="422" y="112"/>
                    <a:pt x="428" y="112"/>
                    <a:pt x="434" y="112"/>
                  </a:cubicBezTo>
                  <a:cubicBezTo>
                    <a:pt x="660" y="112"/>
                    <a:pt x="830" y="48"/>
                    <a:pt x="823" y="26"/>
                  </a:cubicBezTo>
                  <a:cubicBezTo>
                    <a:pt x="822" y="16"/>
                    <a:pt x="794" y="13"/>
                    <a:pt x="748" y="13"/>
                  </a:cubicBezTo>
                  <a:cubicBezTo>
                    <a:pt x="686" y="13"/>
                    <a:pt x="589" y="19"/>
                    <a:pt x="478" y="19"/>
                  </a:cubicBezTo>
                  <a:cubicBezTo>
                    <a:pt x="458" y="19"/>
                    <a:pt x="437" y="18"/>
                    <a:pt x="416" y="18"/>
                  </a:cubicBezTo>
                  <a:cubicBezTo>
                    <a:pt x="262" y="15"/>
                    <a:pt x="127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6203756" y="1429361"/>
              <a:ext cx="6355" cy="24033"/>
            </a:xfrm>
            <a:custGeom>
              <a:rect b="b" l="l" r="r" t="t"/>
              <a:pathLst>
                <a:path extrusionOk="0" h="1006" w="266">
                  <a:moveTo>
                    <a:pt x="243" y="1"/>
                  </a:moveTo>
                  <a:cubicBezTo>
                    <a:pt x="216" y="1"/>
                    <a:pt x="150" y="220"/>
                    <a:pt x="90" y="494"/>
                  </a:cubicBezTo>
                  <a:cubicBezTo>
                    <a:pt x="27" y="771"/>
                    <a:pt x="0" y="998"/>
                    <a:pt x="23" y="1006"/>
                  </a:cubicBezTo>
                  <a:cubicBezTo>
                    <a:pt x="23" y="1006"/>
                    <a:pt x="23" y="1006"/>
                    <a:pt x="23" y="1006"/>
                  </a:cubicBezTo>
                  <a:cubicBezTo>
                    <a:pt x="51" y="1006"/>
                    <a:pt x="121" y="786"/>
                    <a:pt x="180" y="513"/>
                  </a:cubicBezTo>
                  <a:cubicBezTo>
                    <a:pt x="240" y="237"/>
                    <a:pt x="266" y="9"/>
                    <a:pt x="243" y="1"/>
                  </a:cubicBezTo>
                  <a:cubicBezTo>
                    <a:pt x="243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6193769" y="1473657"/>
              <a:ext cx="31965" cy="8863"/>
            </a:xfrm>
            <a:custGeom>
              <a:rect b="b" l="l" r="r" t="t"/>
              <a:pathLst>
                <a:path extrusionOk="0" h="371" w="1338">
                  <a:moveTo>
                    <a:pt x="27" y="1"/>
                  </a:moveTo>
                  <a:cubicBezTo>
                    <a:pt x="13" y="1"/>
                    <a:pt x="5" y="3"/>
                    <a:pt x="4" y="7"/>
                  </a:cubicBezTo>
                  <a:cubicBezTo>
                    <a:pt x="1" y="33"/>
                    <a:pt x="292" y="131"/>
                    <a:pt x="658" y="231"/>
                  </a:cubicBezTo>
                  <a:cubicBezTo>
                    <a:pt x="971" y="315"/>
                    <a:pt x="1239" y="370"/>
                    <a:pt x="1313" y="370"/>
                  </a:cubicBezTo>
                  <a:cubicBezTo>
                    <a:pt x="1325" y="370"/>
                    <a:pt x="1333" y="369"/>
                    <a:pt x="1334" y="365"/>
                  </a:cubicBezTo>
                  <a:cubicBezTo>
                    <a:pt x="1337" y="339"/>
                    <a:pt x="1046" y="239"/>
                    <a:pt x="680" y="141"/>
                  </a:cubicBezTo>
                  <a:cubicBezTo>
                    <a:pt x="370" y="59"/>
                    <a:pt x="105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6236417" y="1455379"/>
              <a:ext cx="19040" cy="9269"/>
            </a:xfrm>
            <a:custGeom>
              <a:rect b="b" l="l" r="r" t="t"/>
              <a:pathLst>
                <a:path extrusionOk="0" h="388" w="797">
                  <a:moveTo>
                    <a:pt x="770" y="1"/>
                  </a:moveTo>
                  <a:cubicBezTo>
                    <a:pt x="720" y="1"/>
                    <a:pt x="560" y="63"/>
                    <a:pt x="378" y="152"/>
                  </a:cubicBezTo>
                  <a:cubicBezTo>
                    <a:pt x="165" y="256"/>
                    <a:pt x="0" y="361"/>
                    <a:pt x="12" y="384"/>
                  </a:cubicBezTo>
                  <a:cubicBezTo>
                    <a:pt x="13" y="387"/>
                    <a:pt x="18" y="388"/>
                    <a:pt x="25" y="388"/>
                  </a:cubicBezTo>
                  <a:cubicBezTo>
                    <a:pt x="71" y="388"/>
                    <a:pt x="234" y="325"/>
                    <a:pt x="419" y="234"/>
                  </a:cubicBezTo>
                  <a:cubicBezTo>
                    <a:pt x="632" y="130"/>
                    <a:pt x="796" y="29"/>
                    <a:pt x="785" y="6"/>
                  </a:cubicBezTo>
                  <a:cubicBezTo>
                    <a:pt x="783" y="2"/>
                    <a:pt x="778" y="1"/>
                    <a:pt x="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6233024" y="1423818"/>
              <a:ext cx="16723" cy="23078"/>
            </a:xfrm>
            <a:custGeom>
              <a:rect b="b" l="l" r="r" t="t"/>
              <a:pathLst>
                <a:path extrusionOk="0" h="966" w="700">
                  <a:moveTo>
                    <a:pt x="674" y="1"/>
                  </a:moveTo>
                  <a:cubicBezTo>
                    <a:pt x="643" y="1"/>
                    <a:pt x="484" y="201"/>
                    <a:pt x="311" y="457"/>
                  </a:cubicBezTo>
                  <a:cubicBezTo>
                    <a:pt x="132" y="726"/>
                    <a:pt x="1" y="950"/>
                    <a:pt x="23" y="965"/>
                  </a:cubicBezTo>
                  <a:cubicBezTo>
                    <a:pt x="24" y="966"/>
                    <a:pt x="25" y="966"/>
                    <a:pt x="26" y="966"/>
                  </a:cubicBezTo>
                  <a:cubicBezTo>
                    <a:pt x="53" y="966"/>
                    <a:pt x="212" y="765"/>
                    <a:pt x="385" y="510"/>
                  </a:cubicBezTo>
                  <a:cubicBezTo>
                    <a:pt x="568" y="244"/>
                    <a:pt x="699" y="17"/>
                    <a:pt x="677" y="1"/>
                  </a:cubicBezTo>
                  <a:cubicBezTo>
                    <a:pt x="676" y="1"/>
                    <a:pt x="675" y="1"/>
                    <a:pt x="6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6253738" y="1402770"/>
              <a:ext cx="24296" cy="2843"/>
            </a:xfrm>
            <a:custGeom>
              <a:rect b="b" l="l" r="r" t="t"/>
              <a:pathLst>
                <a:path extrusionOk="0" h="119" w="1017">
                  <a:moveTo>
                    <a:pt x="815" y="0"/>
                  </a:moveTo>
                  <a:cubicBezTo>
                    <a:pt x="729" y="0"/>
                    <a:pt x="621" y="4"/>
                    <a:pt x="504" y="12"/>
                  </a:cubicBezTo>
                  <a:cubicBezTo>
                    <a:pt x="225" y="34"/>
                    <a:pt x="1" y="72"/>
                    <a:pt x="1" y="98"/>
                  </a:cubicBezTo>
                  <a:cubicBezTo>
                    <a:pt x="3" y="111"/>
                    <a:pt x="80" y="119"/>
                    <a:pt x="198" y="119"/>
                  </a:cubicBezTo>
                  <a:cubicBezTo>
                    <a:pt x="285" y="119"/>
                    <a:pt x="394" y="115"/>
                    <a:pt x="512" y="105"/>
                  </a:cubicBezTo>
                  <a:cubicBezTo>
                    <a:pt x="792" y="86"/>
                    <a:pt x="1016" y="50"/>
                    <a:pt x="1016" y="24"/>
                  </a:cubicBezTo>
                  <a:cubicBezTo>
                    <a:pt x="1014" y="8"/>
                    <a:pt x="936" y="0"/>
                    <a:pt x="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6285419" y="1393930"/>
              <a:ext cx="7764" cy="23962"/>
            </a:xfrm>
            <a:custGeom>
              <a:rect b="b" l="l" r="r" t="t"/>
              <a:pathLst>
                <a:path extrusionOk="0" h="1003" w="325">
                  <a:moveTo>
                    <a:pt x="301" y="1"/>
                  </a:moveTo>
                  <a:cubicBezTo>
                    <a:pt x="274" y="1"/>
                    <a:pt x="194" y="219"/>
                    <a:pt x="120" y="487"/>
                  </a:cubicBezTo>
                  <a:cubicBezTo>
                    <a:pt x="42" y="763"/>
                    <a:pt x="0" y="994"/>
                    <a:pt x="26" y="1002"/>
                  </a:cubicBezTo>
                  <a:cubicBezTo>
                    <a:pt x="27" y="1002"/>
                    <a:pt x="27" y="1002"/>
                    <a:pt x="27" y="1002"/>
                  </a:cubicBezTo>
                  <a:cubicBezTo>
                    <a:pt x="50" y="1002"/>
                    <a:pt x="132" y="787"/>
                    <a:pt x="209" y="513"/>
                  </a:cubicBezTo>
                  <a:cubicBezTo>
                    <a:pt x="285" y="237"/>
                    <a:pt x="325" y="8"/>
                    <a:pt x="302" y="1"/>
                  </a:cubicBezTo>
                  <a:cubicBezTo>
                    <a:pt x="302" y="1"/>
                    <a:pt x="3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6268647" y="1434259"/>
              <a:ext cx="22767" cy="2293"/>
            </a:xfrm>
            <a:custGeom>
              <a:rect b="b" l="l" r="r" t="t"/>
              <a:pathLst>
                <a:path extrusionOk="0" h="96" w="953">
                  <a:moveTo>
                    <a:pt x="403" y="1"/>
                  </a:moveTo>
                  <a:cubicBezTo>
                    <a:pt x="177" y="1"/>
                    <a:pt x="4" y="15"/>
                    <a:pt x="4" y="39"/>
                  </a:cubicBezTo>
                  <a:cubicBezTo>
                    <a:pt x="0" y="65"/>
                    <a:pt x="213" y="91"/>
                    <a:pt x="478" y="95"/>
                  </a:cubicBezTo>
                  <a:cubicBezTo>
                    <a:pt x="504" y="96"/>
                    <a:pt x="529" y="96"/>
                    <a:pt x="553" y="96"/>
                  </a:cubicBezTo>
                  <a:cubicBezTo>
                    <a:pt x="779" y="96"/>
                    <a:pt x="952" y="81"/>
                    <a:pt x="952" y="58"/>
                  </a:cubicBezTo>
                  <a:cubicBezTo>
                    <a:pt x="952" y="32"/>
                    <a:pt x="740" y="6"/>
                    <a:pt x="478" y="1"/>
                  </a:cubicBezTo>
                  <a:cubicBezTo>
                    <a:pt x="453" y="1"/>
                    <a:pt x="428" y="1"/>
                    <a:pt x="4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2" name="Google Shape;2002;p37"/>
          <p:cNvSpPr txBox="1"/>
          <p:nvPr/>
        </p:nvSpPr>
        <p:spPr>
          <a:xfrm>
            <a:off x="3218850" y="371900"/>
            <a:ext cx="441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Josefin Sans"/>
                <a:ea typeface="Josefin Sans"/>
                <a:cs typeface="Josefin Sans"/>
                <a:sym typeface="Josefin Sans"/>
              </a:rPr>
              <a:t>Findings</a:t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38"/>
          <p:cNvSpPr txBox="1"/>
          <p:nvPr/>
        </p:nvSpPr>
        <p:spPr>
          <a:xfrm>
            <a:off x="566600" y="1617450"/>
            <a:ext cx="17172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Josefin Sans"/>
                <a:ea typeface="Josefin Sans"/>
                <a:cs typeface="Josefin Sans"/>
                <a:sym typeface="Josefin Sans"/>
              </a:rPr>
              <a:t>Problem 2.</a:t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Predict whether a product will be reordered or not in the future by the customer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2008" name="Google Shape;2008;p38"/>
          <p:cNvGrpSpPr/>
          <p:nvPr/>
        </p:nvGrpSpPr>
        <p:grpSpPr>
          <a:xfrm>
            <a:off x="0" y="1396075"/>
            <a:ext cx="4600713" cy="3725949"/>
            <a:chOff x="0" y="982900"/>
            <a:chExt cx="4600713" cy="3725949"/>
          </a:xfrm>
        </p:grpSpPr>
        <p:grpSp>
          <p:nvGrpSpPr>
            <p:cNvPr id="2009" name="Google Shape;2009;p38"/>
            <p:cNvGrpSpPr/>
            <p:nvPr/>
          </p:nvGrpSpPr>
          <p:grpSpPr>
            <a:xfrm>
              <a:off x="396500" y="982900"/>
              <a:ext cx="2116986" cy="2984475"/>
              <a:chOff x="610971" y="982906"/>
              <a:chExt cx="1913400" cy="2984475"/>
            </a:xfrm>
          </p:grpSpPr>
          <p:sp>
            <p:nvSpPr>
              <p:cNvPr id="2010" name="Google Shape;2010;p38"/>
              <p:cNvSpPr/>
              <p:nvPr/>
            </p:nvSpPr>
            <p:spPr>
              <a:xfrm>
                <a:off x="610971" y="1012681"/>
                <a:ext cx="1913400" cy="2954700"/>
              </a:xfrm>
              <a:prstGeom prst="roundRect">
                <a:avLst>
                  <a:gd fmla="val 431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38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2" name="Google Shape;2012;p38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2013" name="Google Shape;2013;p38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38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38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38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38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8" name="Google Shape;2018;p38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2019" name="Google Shape;2019;p38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38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38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38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38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38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38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38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38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38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38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38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38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38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38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38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38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38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38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38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38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38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38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38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38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38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38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38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38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38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38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38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38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38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38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38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38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38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38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38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38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38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38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38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38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38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38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38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38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38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38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38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38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38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38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38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075" name="Google Shape;2075;p38"/>
          <p:cNvSpPr/>
          <p:nvPr/>
        </p:nvSpPr>
        <p:spPr>
          <a:xfrm>
            <a:off x="4180450" y="34265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76" name="Google Shape;2076;p38"/>
          <p:cNvSpPr txBox="1"/>
          <p:nvPr>
            <p:ph idx="3" type="ctrTitle"/>
          </p:nvPr>
        </p:nvSpPr>
        <p:spPr>
          <a:xfrm>
            <a:off x="4969450" y="488900"/>
            <a:ext cx="21549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2077" name="Google Shape;2077;p38"/>
          <p:cNvSpPr txBox="1"/>
          <p:nvPr/>
        </p:nvSpPr>
        <p:spPr>
          <a:xfrm>
            <a:off x="482275" y="1560025"/>
            <a:ext cx="18933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Josefin Sans"/>
                <a:ea typeface="Josefin Sans"/>
                <a:cs typeface="Josefin Sans"/>
                <a:sym typeface="Josefin Sans"/>
              </a:rPr>
              <a:t>Problem 2 and 3.</a:t>
            </a:r>
            <a:endParaRPr sz="24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Josefin Sans"/>
              <a:buChar char="-"/>
            </a:pPr>
            <a:r>
              <a:rPr lang="en" sz="10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Predict whether a product will be reordered or not in the future by the customer.</a:t>
            </a:r>
            <a:endParaRPr sz="1000">
              <a:solidFill>
                <a:schemeClr val="accent3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Josefin Sans"/>
              <a:buChar char="-"/>
            </a:pPr>
            <a:r>
              <a:rPr lang="en" sz="10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Predict which department will the next product ordered belong to.</a:t>
            </a:r>
            <a:endParaRPr sz="1000">
              <a:solidFill>
                <a:schemeClr val="accent3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78" name="Google Shape;2078;p38"/>
          <p:cNvSpPr/>
          <p:nvPr/>
        </p:nvSpPr>
        <p:spPr>
          <a:xfrm>
            <a:off x="4180450" y="1430226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79" name="Google Shape;2079;p38"/>
          <p:cNvSpPr txBox="1"/>
          <p:nvPr>
            <p:ph idx="3" type="ctrTitle"/>
          </p:nvPr>
        </p:nvSpPr>
        <p:spPr>
          <a:xfrm>
            <a:off x="4969450" y="1617450"/>
            <a:ext cx="28947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2080" name="Google Shape;2080;p38"/>
          <p:cNvSpPr/>
          <p:nvPr/>
        </p:nvSpPr>
        <p:spPr>
          <a:xfrm>
            <a:off x="4180450" y="251780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1" name="Google Shape;2081;p38"/>
          <p:cNvSpPr txBox="1"/>
          <p:nvPr>
            <p:ph idx="3" type="ctrTitle"/>
          </p:nvPr>
        </p:nvSpPr>
        <p:spPr>
          <a:xfrm>
            <a:off x="4969450" y="2664050"/>
            <a:ext cx="2940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implementation</a:t>
            </a:r>
            <a:endParaRPr/>
          </a:p>
        </p:txBody>
      </p:sp>
      <p:sp>
        <p:nvSpPr>
          <p:cNvPr id="2082" name="Google Shape;2082;p38"/>
          <p:cNvSpPr/>
          <p:nvPr/>
        </p:nvSpPr>
        <p:spPr>
          <a:xfrm>
            <a:off x="4180450" y="367995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83" name="Google Shape;2083;p38"/>
          <p:cNvSpPr txBox="1"/>
          <p:nvPr>
            <p:ph idx="3" type="ctrTitle"/>
          </p:nvPr>
        </p:nvSpPr>
        <p:spPr>
          <a:xfrm>
            <a:off x="4969450" y="3826200"/>
            <a:ext cx="21549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ANALYSIS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39"/>
          <p:cNvSpPr/>
          <p:nvPr/>
        </p:nvSpPr>
        <p:spPr>
          <a:xfrm>
            <a:off x="766887" y="2670638"/>
            <a:ext cx="1996500" cy="19287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39"/>
          <p:cNvSpPr/>
          <p:nvPr/>
        </p:nvSpPr>
        <p:spPr>
          <a:xfrm>
            <a:off x="762525" y="2670021"/>
            <a:ext cx="1996500" cy="19287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39"/>
          <p:cNvSpPr txBox="1"/>
          <p:nvPr>
            <p:ph idx="1" type="subTitle"/>
          </p:nvPr>
        </p:nvSpPr>
        <p:spPr>
          <a:xfrm>
            <a:off x="607822" y="3024126"/>
            <a:ext cx="2253300" cy="17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Found very few missing values.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Dropped the missing rows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91" name="Google Shape;2091;p39"/>
          <p:cNvSpPr/>
          <p:nvPr/>
        </p:nvSpPr>
        <p:spPr>
          <a:xfrm>
            <a:off x="98" y="4048798"/>
            <a:ext cx="28596" cy="32"/>
          </a:xfrm>
          <a:custGeom>
            <a:rect b="b" l="l" r="r" t="t"/>
            <a:pathLst>
              <a:path extrusionOk="0" fill="none" h="1" w="893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cap="flat" cmpd="sng" w="3800">
            <a:solidFill>
              <a:srgbClr val="1F1F1F"/>
            </a:solidFill>
            <a:prstDash val="solid"/>
            <a:miter lim="8921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092" name="Google Shape;2092;p39"/>
          <p:cNvSpPr txBox="1"/>
          <p:nvPr>
            <p:ph type="ctrTitle"/>
          </p:nvPr>
        </p:nvSpPr>
        <p:spPr>
          <a:xfrm>
            <a:off x="1032925" y="1582025"/>
            <a:ext cx="1429500" cy="7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Finding missing </a:t>
            </a:r>
            <a:r>
              <a:rPr lang="en" sz="1900"/>
              <a:t>values</a:t>
            </a:r>
            <a:endParaRPr sz="1900"/>
          </a:p>
        </p:txBody>
      </p:sp>
      <p:cxnSp>
        <p:nvCxnSpPr>
          <p:cNvPr id="2093" name="Google Shape;2093;p39"/>
          <p:cNvCxnSpPr>
            <a:stCxn id="2092" idx="2"/>
            <a:endCxn id="2089" idx="0"/>
          </p:cNvCxnSpPr>
          <p:nvPr/>
        </p:nvCxnSpPr>
        <p:spPr>
          <a:xfrm>
            <a:off x="1747675" y="2374925"/>
            <a:ext cx="13200" cy="2952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4" name="Google Shape;2094;p39"/>
          <p:cNvSpPr/>
          <p:nvPr/>
        </p:nvSpPr>
        <p:spPr>
          <a:xfrm>
            <a:off x="3574945" y="2647188"/>
            <a:ext cx="1996500" cy="19287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39"/>
          <p:cNvSpPr/>
          <p:nvPr/>
        </p:nvSpPr>
        <p:spPr>
          <a:xfrm>
            <a:off x="3573750" y="2636700"/>
            <a:ext cx="1996500" cy="19287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6" name="Google Shape;2096;p39"/>
          <p:cNvCxnSpPr>
            <a:stCxn id="2097" idx="2"/>
            <a:endCxn id="2095" idx="0"/>
          </p:cNvCxnSpPr>
          <p:nvPr/>
        </p:nvCxnSpPr>
        <p:spPr>
          <a:xfrm>
            <a:off x="4572000" y="2374800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8" name="Google Shape;2098;p39"/>
          <p:cNvSpPr/>
          <p:nvPr/>
        </p:nvSpPr>
        <p:spPr>
          <a:xfrm>
            <a:off x="6321679" y="2647188"/>
            <a:ext cx="1996500" cy="19287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39"/>
          <p:cNvSpPr/>
          <p:nvPr/>
        </p:nvSpPr>
        <p:spPr>
          <a:xfrm>
            <a:off x="6328150" y="2636700"/>
            <a:ext cx="1996500" cy="19287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0" name="Google Shape;2100;p39"/>
          <p:cNvCxnSpPr>
            <a:stCxn id="2101" idx="2"/>
            <a:endCxn id="2099" idx="0"/>
          </p:cNvCxnSpPr>
          <p:nvPr/>
        </p:nvCxnSpPr>
        <p:spPr>
          <a:xfrm>
            <a:off x="7326400" y="2374800"/>
            <a:ext cx="0" cy="261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2" name="Google Shape;2102;p39"/>
          <p:cNvSpPr txBox="1"/>
          <p:nvPr>
            <p:ph idx="2" type="ctrTitle"/>
          </p:nvPr>
        </p:nvSpPr>
        <p:spPr>
          <a:xfrm>
            <a:off x="3860651" y="1582025"/>
            <a:ext cx="1429500" cy="7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Fixing structural errors</a:t>
            </a:r>
            <a:endParaRPr sz="1900"/>
          </a:p>
        </p:txBody>
      </p:sp>
      <p:sp>
        <p:nvSpPr>
          <p:cNvPr id="2103" name="Google Shape;2103;p39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Changed the data types of each feature to required type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39"/>
          <p:cNvSpPr txBox="1"/>
          <p:nvPr>
            <p:ph idx="4" type="ctrTitle"/>
          </p:nvPr>
        </p:nvSpPr>
        <p:spPr>
          <a:xfrm>
            <a:off x="6605984" y="1582025"/>
            <a:ext cx="1429500" cy="7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Merging the tables</a:t>
            </a:r>
            <a:endParaRPr sz="1900"/>
          </a:p>
        </p:txBody>
      </p:sp>
      <p:sp>
        <p:nvSpPr>
          <p:cNvPr id="2105" name="Google Shape;2105;p39"/>
          <p:cNvSpPr txBox="1"/>
          <p:nvPr>
            <p:ph idx="5" type="subTitle"/>
          </p:nvPr>
        </p:nvSpPr>
        <p:spPr>
          <a:xfrm>
            <a:off x="6384986" y="2927713"/>
            <a:ext cx="1827900" cy="16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Combined the </a:t>
            </a: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relevant</a:t>
            </a: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 tables for our predictions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106" name="Google Shape;2106;p39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cleaned my data</a:t>
            </a:r>
            <a:endParaRPr/>
          </a:p>
        </p:txBody>
      </p:sp>
      <p:grpSp>
        <p:nvGrpSpPr>
          <p:cNvPr id="2107" name="Google Shape;2107;p39"/>
          <p:cNvGrpSpPr/>
          <p:nvPr/>
        </p:nvGrpSpPr>
        <p:grpSpPr>
          <a:xfrm>
            <a:off x="2232955" y="228970"/>
            <a:ext cx="970468" cy="1107023"/>
            <a:chOff x="411603" y="2906997"/>
            <a:chExt cx="1735458" cy="1808566"/>
          </a:xfrm>
        </p:grpSpPr>
        <p:grpSp>
          <p:nvGrpSpPr>
            <p:cNvPr id="2108" name="Google Shape;2108;p39"/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2109" name="Google Shape;2109;p39"/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rect b="b" l="l" r="r" t="t"/>
                <a:pathLst>
                  <a:path extrusionOk="0" h="60139" w="47863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39"/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rect b="b" l="l" r="r" t="t"/>
                <a:pathLst>
                  <a:path extrusionOk="0" h="56699" w="44668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39"/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rect b="b" l="l" r="r" t="t"/>
                <a:pathLst>
                  <a:path extrusionOk="0" h="34962" w="44668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39"/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rect b="b" l="l" r="r" t="t"/>
                <a:pathLst>
                  <a:path extrusionOk="0" h="56231" w="1443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39"/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rect b="b" l="l" r="r" t="t"/>
                <a:pathLst>
                  <a:path extrusionOk="0" h="1483" w="44668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39"/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rect b="b" l="l" r="r" t="t"/>
                <a:pathLst>
                  <a:path extrusionOk="0" h="7351" w="3217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39"/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rect b="b" l="l" r="r" t="t"/>
                <a:pathLst>
                  <a:path extrusionOk="0" h="14296" w="11341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39"/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rect b="b" l="l" r="r" t="t"/>
                <a:pathLst>
                  <a:path extrusionOk="0" h="12146" w="8641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39"/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rect b="b" l="l" r="r" t="t"/>
                <a:pathLst>
                  <a:path extrusionOk="0" h="8238" w="4922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39"/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rect b="b" l="l" r="r" t="t"/>
                <a:pathLst>
                  <a:path extrusionOk="0" h="11578" w="8479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39"/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rect b="b" l="l" r="r" t="t"/>
                <a:pathLst>
                  <a:path extrusionOk="0" h="14930" w="5103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39"/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rect b="b" l="l" r="r" t="t"/>
                <a:pathLst>
                  <a:path extrusionOk="0" h="11813" w="4499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39"/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rect b="b" l="l" r="r" t="t"/>
                <a:pathLst>
                  <a:path extrusionOk="0" h="8630" w="5384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39"/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rect b="b" l="l" r="r" t="t"/>
                <a:pathLst>
                  <a:path extrusionOk="0" h="11617" w="4109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39"/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rect b="b" l="l" r="r" t="t"/>
                <a:pathLst>
                  <a:path extrusionOk="0" h="1172" w="8724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39"/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rect b="b" l="l" r="r" t="t"/>
                <a:pathLst>
                  <a:path extrusionOk="0" h="1863" w="4240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25" name="Google Shape;2125;p39"/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2126" name="Google Shape;2126;p39"/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rect b="b" l="l" r="r" t="t"/>
                <a:pathLst>
                  <a:path extrusionOk="0" h="27912" w="45695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39"/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39"/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39"/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39"/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rect b="b" l="l" r="r" t="t"/>
                <a:pathLst>
                  <a:path extrusionOk="0" h="757" w="758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39"/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rect b="b" l="l" r="r" t="t"/>
                <a:pathLst>
                  <a:path extrusionOk="0" h="13368" w="16559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39"/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rect b="b" l="l" r="r" t="t"/>
                <a:pathLst>
                  <a:path extrusionOk="0" h="7404" w="13278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39"/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rect b="b" l="l" r="r" t="t"/>
                <a:pathLst>
                  <a:path extrusionOk="0" h="931" w="927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39"/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rect b="b" l="l" r="r" t="t"/>
                <a:pathLst>
                  <a:path extrusionOk="0" h="3475" w="9686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39"/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rect b="b" l="l" r="r" t="t"/>
                <a:pathLst>
                  <a:path extrusionOk="0" h="8415" w="13291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39"/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rect b="b" l="l" r="r" t="t"/>
                <a:pathLst>
                  <a:path extrusionOk="0" h="927" w="927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39"/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rect b="b" l="l" r="r" t="t"/>
                <a:pathLst>
                  <a:path extrusionOk="0" h="158" w="8423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39"/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rect b="b" l="l" r="r" t="t"/>
                <a:pathLst>
                  <a:path extrusionOk="0" h="6237" w="13654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39"/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rect b="b" l="l" r="r" t="t"/>
                <a:pathLst>
                  <a:path extrusionOk="0" h="158" w="7933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39"/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rect b="b" l="l" r="r" t="t"/>
                <a:pathLst>
                  <a:path extrusionOk="0" h="158" w="7981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39"/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rect b="b" l="l" r="r" t="t"/>
                <a:pathLst>
                  <a:path extrusionOk="0" h="154" w="770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2" name="Google Shape;2142;p39"/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rect b="b" l="l" r="r" t="t"/>
                <a:pathLst>
                  <a:path extrusionOk="0" h="159" w="7562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3" name="Google Shape;2143;p39"/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rect b="b" l="l" r="r" t="t"/>
                <a:pathLst>
                  <a:path extrusionOk="0" h="159" w="6447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4" name="Google Shape;2144;p39"/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2145" name="Google Shape;2145;p39"/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rect b="b" l="l" r="r" t="t"/>
                <a:pathLst>
                  <a:path extrusionOk="0" h="3211" w="10505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6" name="Google Shape;2146;p39"/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rect b="b" l="l" r="r" t="t"/>
                <a:pathLst>
                  <a:path extrusionOk="0" h="9681" w="18242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7" name="Google Shape;2147;p39"/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rect b="b" l="l" r="r" t="t"/>
                <a:pathLst>
                  <a:path extrusionOk="0" h="32027" w="50131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8" name="Google Shape;2148;p39"/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rect b="b" l="l" r="r" t="t"/>
                <a:pathLst>
                  <a:path extrusionOk="0" h="27913" w="45695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9" name="Google Shape;2149;p39"/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rect b="b" l="l" r="r" t="t"/>
                <a:pathLst>
                  <a:path extrusionOk="0" h="32870" w="50979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0" name="Google Shape;2150;p39"/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rect b="b" l="l" r="r" t="t"/>
                <a:pathLst>
                  <a:path extrusionOk="0" h="2811" w="41635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1" name="Google Shape;2151;p39"/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rect b="b" l="l" r="r" t="t"/>
                <a:pathLst>
                  <a:path extrusionOk="0" h="16249" w="6185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2" name="Google Shape;2152;p39"/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rect b="b" l="l" r="r" t="t"/>
                <a:pathLst>
                  <a:path extrusionOk="0" h="11634" w="5547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3" name="Google Shape;2153;p39"/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rect b="b" l="l" r="r" t="t"/>
                <a:pathLst>
                  <a:path extrusionOk="0" h="20008" w="6883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4" name="Google Shape;2154;p39"/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rect b="b" l="l" r="r" t="t"/>
                <a:pathLst>
                  <a:path extrusionOk="0" h="8335" w="4804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5" name="Google Shape;2155;p39"/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rect b="b" l="l" r="r" t="t"/>
                <a:pathLst>
                  <a:path extrusionOk="0" h="13640" w="5612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6" name="Google Shape;2156;p39"/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rect b="b" l="l" r="r" t="t"/>
                <a:pathLst>
                  <a:path extrusionOk="0" h="18321" w="652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7" name="Google Shape;2157;p39"/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8" name="Google Shape;2158;p39"/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9" name="Google Shape;2159;p39"/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rect b="b" l="l" r="r" t="t"/>
                <a:pathLst>
                  <a:path extrusionOk="0" h="757" w="757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0" name="Google Shape;2160;p39"/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rect b="b" l="l" r="r" t="t"/>
                <a:pathLst>
                  <a:path extrusionOk="0" h="12307" w="5482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1" name="Google Shape;2161;p39"/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rect b="b" l="l" r="r" t="t"/>
                <a:pathLst>
                  <a:path extrusionOk="0" h="5735" w="1818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2" name="Google Shape;2162;p39"/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rect b="b" l="l" r="r" t="t"/>
                <a:pathLst>
                  <a:path extrusionOk="0" h="2081" w="2243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3" name="Google Shape;2163;p39"/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rect b="b" l="l" r="r" t="t"/>
                <a:pathLst>
                  <a:path extrusionOk="0" h="159" w="12709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4" name="Google Shape;2164;p39"/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rect b="b" l="l" r="r" t="t"/>
                <a:pathLst>
                  <a:path extrusionOk="0" h="154" w="12708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5" name="Google Shape;2165;p39"/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2166" name="Google Shape;2166;p39"/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rect b="b" l="l" r="r" t="t"/>
                <a:pathLst>
                  <a:path extrusionOk="0" h="28398" w="48667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7" name="Google Shape;2167;p39"/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rect b="b" l="l" r="r" t="t"/>
                <a:pathLst>
                  <a:path extrusionOk="0" h="28398" w="22171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8" name="Google Shape;2168;p39"/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rect b="b" l="l" r="r" t="t"/>
                <a:pathLst>
                  <a:path extrusionOk="0" h="8042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9" name="Google Shape;2169;p39"/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rect b="b" l="l" r="r" t="t"/>
                <a:pathLst>
                  <a:path extrusionOk="0" h="1651" w="1626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0" name="Google Shape;2170;p39"/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rect b="b" l="l" r="r" t="t"/>
                <a:pathLst>
                  <a:path extrusionOk="0" h="8043" w="17971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1" name="Google Shape;2171;p39"/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rect b="b" l="l" r="r" t="t"/>
                <a:pathLst>
                  <a:path extrusionOk="0" h="1651" w="1627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2" name="Google Shape;2172;p39"/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rect b="b" l="l" r="r" t="t"/>
                <a:pathLst>
                  <a:path extrusionOk="0" h="8059" w="17972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3" name="Google Shape;2173;p39"/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rect b="b" l="l" r="r" t="t"/>
                <a:pathLst>
                  <a:path extrusionOk="0" h="1652" w="1627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4" name="Google Shape;2174;p39"/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rect b="b" l="l" r="r" t="t"/>
                <a:pathLst>
                  <a:path extrusionOk="0" h="28398" w="4094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5" name="Google Shape;2175;p39"/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rect b="b" l="l" r="r" t="t"/>
                <a:pathLst>
                  <a:path extrusionOk="0" h="2697" w="11695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6" name="Google Shape;2176;p39"/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rect b="b" l="l" r="r" t="t"/>
                <a:pathLst>
                  <a:path extrusionOk="0" h="27682" w="3628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77" name="Google Shape;2177;p39"/>
            <p:cNvSpPr/>
            <p:nvPr/>
          </p:nvSpPr>
          <p:spPr>
            <a:xfrm>
              <a:off x="1415110" y="3972533"/>
              <a:ext cx="32216" cy="42712"/>
            </a:xfrm>
            <a:custGeom>
              <a:rect b="b" l="l" r="r" t="t"/>
              <a:pathLst>
                <a:path extrusionOk="0" h="2934" w="2213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9"/>
            <p:cNvSpPr/>
            <p:nvPr/>
          </p:nvSpPr>
          <p:spPr>
            <a:xfrm>
              <a:off x="1432492" y="3986916"/>
              <a:ext cx="14383" cy="28474"/>
            </a:xfrm>
            <a:custGeom>
              <a:rect b="b" l="l" r="r" t="t"/>
              <a:pathLst>
                <a:path extrusionOk="0" h="1956" w="988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79" name="Google Shape;2179;p39"/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2180" name="Google Shape;2180;p39"/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rect b="b" l="l" r="r" t="t"/>
                <a:pathLst>
                  <a:path extrusionOk="0" h="3639" w="2125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1" name="Google Shape;2181;p39"/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rect b="b" l="l" r="r" t="t"/>
                <a:pathLst>
                  <a:path extrusionOk="0" h="20328" w="12626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2" name="Google Shape;2182;p39"/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rect b="b" l="l" r="r" t="t"/>
                <a:pathLst>
                  <a:path extrusionOk="0" h="18480" w="17731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3" name="Google Shape;2183;p39"/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rect b="b" l="l" r="r" t="t"/>
                <a:pathLst>
                  <a:path extrusionOk="0" h="233" w="3462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4" name="Google Shape;2184;p39"/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rect b="b" l="l" r="r" t="t"/>
                <a:pathLst>
                  <a:path extrusionOk="0" h="20047" w="25418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5" name="Google Shape;2185;p39"/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rect b="b" l="l" r="r" t="t"/>
                <a:pathLst>
                  <a:path extrusionOk="0" h="2930" w="1167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6" name="Google Shape;2186;p39"/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rect b="b" l="l" r="r" t="t"/>
                <a:pathLst>
                  <a:path extrusionOk="0" h="39569" w="2985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7" name="Google Shape;2187;p39"/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rect b="b" l="l" r="r" t="t"/>
                <a:pathLst>
                  <a:path extrusionOk="0" h="15212" w="4293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8" name="Google Shape;2188;p39"/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rect b="b" l="l" r="r" t="t"/>
                <a:pathLst>
                  <a:path extrusionOk="0" h="5573" w="2533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9" name="Google Shape;2189;p39"/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rect b="b" l="l" r="r" t="t"/>
                <a:pathLst>
                  <a:path extrusionOk="0" h="1094" w="962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0" name="Google Shape;2190;p39"/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rect b="b" l="l" r="r" t="t"/>
                <a:pathLst>
                  <a:path extrusionOk="0" h="1661" w="10057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1" name="Google Shape;2191;p39"/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rect b="b" l="l" r="r" t="t"/>
                <a:pathLst>
                  <a:path extrusionOk="0" h="12263" w="2474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2" name="Google Shape;2192;p39"/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rect b="b" l="l" r="r" t="t"/>
                <a:pathLst>
                  <a:path extrusionOk="0" h="591" w="13815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3" name="Google Shape;2193;p39"/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rect b="b" l="l" r="r" t="t"/>
                <a:pathLst>
                  <a:path extrusionOk="0" h="1203" w="224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4" name="Google Shape;2194;p39"/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rect b="b" l="l" r="r" t="t"/>
                <a:pathLst>
                  <a:path extrusionOk="0" h="19138" w="1465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5" name="Google Shape;2195;p39"/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rect b="b" l="l" r="r" t="t"/>
                <a:pathLst>
                  <a:path extrusionOk="0" h="609" w="1745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6" name="Google Shape;2196;p39"/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rect b="b" l="l" r="r" t="t"/>
                <a:pathLst>
                  <a:path extrusionOk="0" h="783" w="3668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7" name="Google Shape;2197;p39"/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rect b="b" l="l" r="r" t="t"/>
                <a:pathLst>
                  <a:path extrusionOk="0" h="8584" w="769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8" name="Google Shape;2198;p39"/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rect b="b" l="l" r="r" t="t"/>
                <a:pathLst>
                  <a:path extrusionOk="0" h="24749" w="35255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9" name="Google Shape;2199;p39"/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rect b="b" l="l" r="r" t="t"/>
                <a:pathLst>
                  <a:path extrusionOk="0" h="2889" w="16188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0" name="Google Shape;2200;p39"/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rect b="b" l="l" r="r" t="t"/>
                <a:pathLst>
                  <a:path extrusionOk="0" h="154" w="4716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1" name="Google Shape;2201;p39"/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202" name="Google Shape;2202;p39"/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rect b="b" l="l" r="r" t="t"/>
                <a:pathLst>
                  <a:path extrusionOk="0" h="9838" w="2689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3" name="Google Shape;2203;p39"/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rect b="b" l="l" r="r" t="t"/>
                <a:pathLst>
                  <a:path extrusionOk="0" h="31847" w="21415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4" name="Google Shape;2204;p39"/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rect b="b" l="l" r="r" t="t"/>
                <a:pathLst>
                  <a:path extrusionOk="0" h="4174" w="3844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5" name="Google Shape;2205;p39"/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rect b="b" l="l" r="r" t="t"/>
                <a:pathLst>
                  <a:path extrusionOk="0" h="14946" w="19579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06" name="Google Shape;2206;p39"/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2207" name="Google Shape;2207;p39"/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rect b="b" l="l" r="r" t="t"/>
                <a:pathLst>
                  <a:path extrusionOk="0" h="2339" w="2867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8" name="Google Shape;2208;p39"/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rect b="b" l="l" r="r" t="t"/>
                <a:pathLst>
                  <a:path extrusionOk="0" h="2339" w="2509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9" name="Google Shape;2209;p39"/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rect b="b" l="l" r="r" t="t"/>
                <a:pathLst>
                  <a:path extrusionOk="0" h="5135" w="344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0" name="Google Shape;2210;p39"/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rect b="b" l="l" r="r" t="t"/>
                <a:pathLst>
                  <a:path extrusionOk="0" h="2339" w="2614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1" name="Google Shape;2211;p39"/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rect b="b" l="l" r="r" t="t"/>
                <a:pathLst>
                  <a:path extrusionOk="0" h="7906" w="1014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2" name="Google Shape;2212;p39"/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rect b="b" l="l" r="r" t="t"/>
                <a:pathLst>
                  <a:path extrusionOk="0" h="1395" w="9659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3" name="Google Shape;2213;p39"/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rect b="b" l="l" r="r" t="t"/>
                <a:pathLst>
                  <a:path extrusionOk="0" h="1395" w="9554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4" name="Google Shape;2214;p39"/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rect b="b" l="l" r="r" t="t"/>
                <a:pathLst>
                  <a:path extrusionOk="0" h="484" w="546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5" name="Google Shape;2215;p39"/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rect b="b" l="l" r="r" t="t"/>
                <a:pathLst>
                  <a:path extrusionOk="0" h="485" w="547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6" name="Google Shape;2216;p39"/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rect b="b" l="l" r="r" t="t"/>
                <a:pathLst>
                  <a:path extrusionOk="0" h="484" w="543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17" name="Google Shape;2217;p39"/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2218" name="Google Shape;2218;p39"/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rect b="b" l="l" r="r" t="t"/>
                <a:pathLst>
                  <a:path extrusionOk="0" h="10651" w="7461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9" name="Google Shape;2219;p39"/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rect b="b" l="l" r="r" t="t"/>
                <a:pathLst>
                  <a:path extrusionOk="0" h="1403" w="8597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0" name="Google Shape;2220;p39"/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rect b="b" l="l" r="r" t="t"/>
                <a:pathLst>
                  <a:path extrusionOk="0" h="1116" w="6367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1" name="Google Shape;2221;p39"/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rect b="b" l="l" r="r" t="t"/>
                <a:pathLst>
                  <a:path extrusionOk="0" h="5358" w="757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40"/>
          <p:cNvSpPr txBox="1"/>
          <p:nvPr>
            <p:ph idx="1" type="subTitle"/>
          </p:nvPr>
        </p:nvSpPr>
        <p:spPr>
          <a:xfrm>
            <a:off x="1688825" y="1028364"/>
            <a:ext cx="5998800" cy="265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Most important aisles are: Candy chocolate, Fresh Fruits, Yogurt, Vitamins Supplements, Chips, Fresh Vegetables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Least important aisles are: Baby accessories, Frozen Juice, Packaged seafood, Frozen bread doughs, Fresh herbes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Fruits are ordered more than vegetables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Most important departments: Personal Care, Snacks and Pantry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Least important departments: Bulk, Meat seafood, Alcohol and Babies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41% of the products are not reordered, but it's important to note that Sanitary pads, Chocolates and Personal care items, tops reordered list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Josefin Sans"/>
              <a:buChar char="●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Number of orders are quite low on thursday and friday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27" name="Google Shape;2227;p40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40"/>
          <p:cNvSpPr txBox="1"/>
          <p:nvPr/>
        </p:nvSpPr>
        <p:spPr>
          <a:xfrm>
            <a:off x="2467625" y="226250"/>
            <a:ext cx="493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Josefin Sans"/>
                <a:ea typeface="Josefin Sans"/>
                <a:cs typeface="Josefin Sans"/>
                <a:sym typeface="Josefin Sans"/>
              </a:rPr>
              <a:t>Results</a:t>
            </a:r>
            <a:r>
              <a:rPr lang="en" sz="2400" u="sng">
                <a:latin typeface="Josefin Sans"/>
                <a:ea typeface="Josefin Sans"/>
                <a:cs typeface="Josefin Sans"/>
                <a:sym typeface="Josefin Sans"/>
              </a:rPr>
              <a:t> after Feature Engineering</a:t>
            </a:r>
            <a:endParaRPr sz="2400" u="sng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229" name="Google Shape;2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26" y="830225"/>
            <a:ext cx="6373650" cy="42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Google Shape;22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00" y="3430320"/>
            <a:ext cx="1340325" cy="152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23"/>
          <p:cNvGrpSpPr/>
          <p:nvPr/>
        </p:nvGrpSpPr>
        <p:grpSpPr>
          <a:xfrm>
            <a:off x="79150" y="872150"/>
            <a:ext cx="4600713" cy="3725949"/>
            <a:chOff x="0" y="982900"/>
            <a:chExt cx="4600713" cy="3725949"/>
          </a:xfrm>
        </p:grpSpPr>
        <p:grpSp>
          <p:nvGrpSpPr>
            <p:cNvPr id="413" name="Google Shape;413;p23"/>
            <p:cNvGrpSpPr/>
            <p:nvPr/>
          </p:nvGrpSpPr>
          <p:grpSpPr>
            <a:xfrm>
              <a:off x="396500" y="982900"/>
              <a:ext cx="2116986" cy="2984475"/>
              <a:chOff x="610971" y="982906"/>
              <a:chExt cx="1913400" cy="2984475"/>
            </a:xfrm>
          </p:grpSpPr>
          <p:sp>
            <p:nvSpPr>
              <p:cNvPr id="414" name="Google Shape;414;p23"/>
              <p:cNvSpPr/>
              <p:nvPr/>
            </p:nvSpPr>
            <p:spPr>
              <a:xfrm>
                <a:off x="610971" y="1012681"/>
                <a:ext cx="1913400" cy="2954700"/>
              </a:xfrm>
              <a:prstGeom prst="roundRect">
                <a:avLst>
                  <a:gd fmla="val 431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3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6" name="Google Shape;416;p23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417" name="Google Shape;417;p23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3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3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3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3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3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3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3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3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3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3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9" name="Google Shape;479;p23"/>
          <p:cNvSpPr txBox="1"/>
          <p:nvPr/>
        </p:nvSpPr>
        <p:spPr>
          <a:xfrm>
            <a:off x="4147000" y="1054675"/>
            <a:ext cx="40587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50"/>
              <a:buFont typeface="Josefin Sans"/>
              <a:buChar char="●"/>
            </a:pPr>
            <a:r>
              <a:rPr lang="en" sz="165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The concept of the Instacart business model has been developed around the purpose of simplifying grocery shopping for people who have a busy life because they can choose all their groceries from wherever they may be.</a:t>
            </a:r>
            <a:endParaRPr sz="1650">
              <a:solidFill>
                <a:schemeClr val="accent3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accent3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50"/>
              <a:buFont typeface="Josefin Sans"/>
              <a:buChar char="●"/>
            </a:pPr>
            <a:r>
              <a:rPr lang="en" sz="165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 Instacart is now the top grocery delivery service in the US, valued at over $17 billion.</a:t>
            </a:r>
            <a:endParaRPr sz="1700">
              <a:solidFill>
                <a:schemeClr val="accent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480" name="Google Shape;480;p2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663525" y="1099800"/>
            <a:ext cx="1639200" cy="163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81" name="Google Shape;4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896" y="2739008"/>
            <a:ext cx="1381974" cy="99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p41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implemented</a:t>
            </a:r>
            <a:endParaRPr/>
          </a:p>
        </p:txBody>
      </p:sp>
      <p:grpSp>
        <p:nvGrpSpPr>
          <p:cNvPr id="2236" name="Google Shape;2236;p41"/>
          <p:cNvGrpSpPr/>
          <p:nvPr/>
        </p:nvGrpSpPr>
        <p:grpSpPr>
          <a:xfrm>
            <a:off x="5068128" y="3214146"/>
            <a:ext cx="1989550" cy="713693"/>
            <a:chOff x="1575694" y="930575"/>
            <a:chExt cx="1989550" cy="713693"/>
          </a:xfrm>
        </p:grpSpPr>
        <p:sp>
          <p:nvSpPr>
            <p:cNvPr id="2237" name="Google Shape;2237;p41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1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9" name="Google Shape;2239;p41"/>
          <p:cNvGrpSpPr/>
          <p:nvPr/>
        </p:nvGrpSpPr>
        <p:grpSpPr>
          <a:xfrm>
            <a:off x="1275006" y="3214155"/>
            <a:ext cx="1989550" cy="713693"/>
            <a:chOff x="1575694" y="930575"/>
            <a:chExt cx="1989550" cy="713693"/>
          </a:xfrm>
        </p:grpSpPr>
        <p:sp>
          <p:nvSpPr>
            <p:cNvPr id="2240" name="Google Shape;2240;p41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1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2" name="Google Shape;2242;p41"/>
          <p:cNvGrpSpPr/>
          <p:nvPr/>
        </p:nvGrpSpPr>
        <p:grpSpPr>
          <a:xfrm>
            <a:off x="5027795" y="1564105"/>
            <a:ext cx="1989550" cy="713693"/>
            <a:chOff x="1575694" y="930575"/>
            <a:chExt cx="1989550" cy="713693"/>
          </a:xfrm>
        </p:grpSpPr>
        <p:sp>
          <p:nvSpPr>
            <p:cNvPr id="2243" name="Google Shape;2243;p41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1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5" name="Google Shape;2245;p41"/>
          <p:cNvGrpSpPr/>
          <p:nvPr/>
        </p:nvGrpSpPr>
        <p:grpSpPr>
          <a:xfrm>
            <a:off x="1274981" y="1564105"/>
            <a:ext cx="1989550" cy="713693"/>
            <a:chOff x="1575694" y="930575"/>
            <a:chExt cx="1989550" cy="713693"/>
          </a:xfrm>
        </p:grpSpPr>
        <p:sp>
          <p:nvSpPr>
            <p:cNvPr id="2246" name="Google Shape;2246;p41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1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8" name="Google Shape;2248;p41"/>
          <p:cNvSpPr txBox="1"/>
          <p:nvPr>
            <p:ph idx="1" type="subTitle"/>
          </p:nvPr>
        </p:nvSpPr>
        <p:spPr>
          <a:xfrm>
            <a:off x="1176363" y="2239450"/>
            <a:ext cx="30672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Logistic regression models the probabilities for classification problems with two possible outcomes.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249" name="Google Shape;2249;p41"/>
          <p:cNvSpPr txBox="1"/>
          <p:nvPr>
            <p:ph idx="2" type="ctrTitle"/>
          </p:nvPr>
        </p:nvSpPr>
        <p:spPr>
          <a:xfrm>
            <a:off x="1351216" y="3310100"/>
            <a:ext cx="9153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Ada boost</a:t>
            </a:r>
            <a:endParaRPr sz="1400"/>
          </a:p>
        </p:txBody>
      </p:sp>
      <p:sp>
        <p:nvSpPr>
          <p:cNvPr id="2250" name="Google Shape;2250;p41"/>
          <p:cNvSpPr txBox="1"/>
          <p:nvPr>
            <p:ph type="ctrTitle"/>
          </p:nvPr>
        </p:nvSpPr>
        <p:spPr>
          <a:xfrm>
            <a:off x="1351205" y="1663150"/>
            <a:ext cx="14943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Logistic regression</a:t>
            </a:r>
            <a:endParaRPr sz="1400"/>
          </a:p>
        </p:txBody>
      </p:sp>
      <p:sp>
        <p:nvSpPr>
          <p:cNvPr id="2251" name="Google Shape;2251;p41"/>
          <p:cNvSpPr txBox="1"/>
          <p:nvPr>
            <p:ph idx="4" type="ctrTitle"/>
          </p:nvPr>
        </p:nvSpPr>
        <p:spPr>
          <a:xfrm>
            <a:off x="5133286" y="3310091"/>
            <a:ext cx="15522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Gradient boosting</a:t>
            </a:r>
            <a:endParaRPr sz="1400"/>
          </a:p>
        </p:txBody>
      </p:sp>
      <p:sp>
        <p:nvSpPr>
          <p:cNvPr id="2252" name="Google Shape;2252;p41"/>
          <p:cNvSpPr txBox="1"/>
          <p:nvPr>
            <p:ph idx="3" type="subTitle"/>
          </p:nvPr>
        </p:nvSpPr>
        <p:spPr>
          <a:xfrm>
            <a:off x="1176387" y="3882325"/>
            <a:ext cx="30672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It builds a strong classifier by combining multiple poorly performing classifiers so that you will get high accuracy</a:t>
            </a:r>
            <a:r>
              <a:rPr lang="en">
                <a:latin typeface="Anaheim"/>
                <a:ea typeface="Anaheim"/>
                <a:cs typeface="Anaheim"/>
                <a:sym typeface="Anaheim"/>
              </a:rPr>
              <a:t>.</a:t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253" name="Google Shape;2253;p41"/>
          <p:cNvSpPr txBox="1"/>
          <p:nvPr>
            <p:ph idx="5" type="subTitle"/>
          </p:nvPr>
        </p:nvSpPr>
        <p:spPr>
          <a:xfrm>
            <a:off x="4958445" y="3882217"/>
            <a:ext cx="30672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It can benefit from regularization methods that penalize various parts of the algorithm and generally improve the performance of the algorithm by reducing overfitting.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2254" name="Google Shape;2254;p41"/>
          <p:cNvSpPr txBox="1"/>
          <p:nvPr>
            <p:ph idx="6" type="ctrTitle"/>
          </p:nvPr>
        </p:nvSpPr>
        <p:spPr>
          <a:xfrm>
            <a:off x="5092953" y="1663150"/>
            <a:ext cx="1698000" cy="57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Random forest</a:t>
            </a:r>
            <a:endParaRPr sz="1400"/>
          </a:p>
        </p:txBody>
      </p:sp>
      <p:sp>
        <p:nvSpPr>
          <p:cNvPr id="2255" name="Google Shape;2255;p41"/>
          <p:cNvSpPr txBox="1"/>
          <p:nvPr>
            <p:ph idx="7" type="subTitle"/>
          </p:nvPr>
        </p:nvSpPr>
        <p:spPr>
          <a:xfrm>
            <a:off x="4918112" y="2239450"/>
            <a:ext cx="30672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naheim"/>
                <a:ea typeface="Anaheim"/>
                <a:cs typeface="Anaheim"/>
                <a:sym typeface="Anaheim"/>
              </a:rPr>
              <a:t>Random Forest is suitable for situations when we have a large dataset, and interpretability is not a major concern.</a:t>
            </a:r>
            <a:endParaRPr i="1"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42"/>
          <p:cNvSpPr/>
          <p:nvPr/>
        </p:nvSpPr>
        <p:spPr>
          <a:xfrm>
            <a:off x="1307380" y="2154839"/>
            <a:ext cx="667500" cy="667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42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FOR </a:t>
            </a:r>
            <a:r>
              <a:rPr lang="en"/>
              <a:t>Problem</a:t>
            </a:r>
            <a:r>
              <a:rPr lang="en"/>
              <a:t> 2</a:t>
            </a:r>
            <a:endParaRPr/>
          </a:p>
        </p:txBody>
      </p:sp>
      <p:sp>
        <p:nvSpPr>
          <p:cNvPr id="2262" name="Google Shape;2262;p42"/>
          <p:cNvSpPr/>
          <p:nvPr/>
        </p:nvSpPr>
        <p:spPr>
          <a:xfrm>
            <a:off x="1257039" y="2108647"/>
            <a:ext cx="667500" cy="667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63" name="Google Shape;2263;p42"/>
          <p:cNvGraphicFramePr/>
          <p:nvPr/>
        </p:nvGraphicFramePr>
        <p:xfrm>
          <a:off x="367925" y="160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{8AAEB70D-D5E1-48C5-B28F-10A0EB75AE91}</a:tableStyleId>
              </a:tblPr>
              <a:tblGrid>
                <a:gridCol w="1005150"/>
                <a:gridCol w="1005150"/>
                <a:gridCol w="1005150"/>
                <a:gridCol w="1005150"/>
                <a:gridCol w="1005150"/>
              </a:tblGrid>
              <a:tr h="41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Accuracy</a:t>
                      </a:r>
                      <a:endParaRPr>
                        <a:solidFill>
                          <a:schemeClr val="accent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Precession</a:t>
                      </a:r>
                      <a:endParaRPr>
                        <a:solidFill>
                          <a:schemeClr val="accent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Recall</a:t>
                      </a:r>
                      <a:endParaRPr>
                        <a:solidFill>
                          <a:schemeClr val="accent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AUC Score</a:t>
                      </a:r>
                      <a:endParaRPr>
                        <a:solidFill>
                          <a:schemeClr val="accent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  <a:tr h="56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Logistic regression</a:t>
                      </a:r>
                      <a:endParaRPr sz="1200"/>
                    </a:p>
                  </a:txBody>
                  <a:tcPr marT="91425" marB="91425" marR="91425" marL="91425" anchor="ctr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5</a:t>
                      </a: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9.7</a:t>
                      </a:r>
                      <a:endParaRPr sz="19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0.86</a:t>
                      </a:r>
                      <a:endParaRPr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0.62</a:t>
                      </a:r>
                      <a:endParaRPr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0.5</a:t>
                      </a: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6</a:t>
                      </a:r>
                      <a:endParaRPr sz="1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55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Random forest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66.4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0.82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0.68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0.65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  <a:tr h="49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Ada boost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65.6</a:t>
                      </a:r>
                      <a:endParaRPr sz="1200">
                        <a:solidFill>
                          <a:schemeClr val="accent3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0.8</a:t>
                      </a:r>
                      <a:endParaRPr sz="1200">
                        <a:solidFill>
                          <a:schemeClr val="accent3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0.68</a:t>
                      </a:r>
                      <a:endParaRPr sz="1200">
                        <a:solidFill>
                          <a:schemeClr val="accent3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0.64</a:t>
                      </a:r>
                      <a:endParaRPr sz="1200">
                        <a:solidFill>
                          <a:schemeClr val="accent3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</a:tr>
              <a:tr h="562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Gradient boosting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0.82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</a:tr>
            </a:tbl>
          </a:graphicData>
        </a:graphic>
      </p:graphicFrame>
      <p:grpSp>
        <p:nvGrpSpPr>
          <p:cNvPr id="2264" name="Google Shape;2264;p42"/>
          <p:cNvGrpSpPr/>
          <p:nvPr/>
        </p:nvGrpSpPr>
        <p:grpSpPr>
          <a:xfrm>
            <a:off x="7362565" y="3542804"/>
            <a:ext cx="1781441" cy="1600690"/>
            <a:chOff x="411609" y="1049416"/>
            <a:chExt cx="1718376" cy="1650536"/>
          </a:xfrm>
        </p:grpSpPr>
        <p:sp>
          <p:nvSpPr>
            <p:cNvPr id="2265" name="Google Shape;2265;p42"/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fmla="val 4313" name="adj"/>
              </a:avLst>
            </a:pr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2"/>
            <p:cNvSpPr/>
            <p:nvPr/>
          </p:nvSpPr>
          <p:spPr>
            <a:xfrm>
              <a:off x="957556" y="1172928"/>
              <a:ext cx="152647" cy="127132"/>
            </a:xfrm>
            <a:custGeom>
              <a:rect b="b" l="l" r="r" t="t"/>
              <a:pathLst>
                <a:path extrusionOk="0" h="8002" w="9608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67" name="Google Shape;2267;p42"/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2268" name="Google Shape;2268;p42"/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rect b="b" l="l" r="r" t="t"/>
                <a:pathLst>
                  <a:path extrusionOk="0" h="15812" w="15815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9" name="Google Shape;2269;p42"/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rect b="b" l="l" r="r" t="t"/>
                <a:pathLst>
                  <a:path extrusionOk="0" h="7904" w="8081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0" name="Google Shape;2270;p42"/>
            <p:cNvSpPr/>
            <p:nvPr/>
          </p:nvSpPr>
          <p:spPr>
            <a:xfrm>
              <a:off x="726357" y="1601522"/>
              <a:ext cx="1316216" cy="487333"/>
            </a:xfrm>
            <a:custGeom>
              <a:rect b="b" l="l" r="r" t="t"/>
              <a:pathLst>
                <a:path extrusionOk="0" h="30674" w="82846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2"/>
            <p:cNvSpPr/>
            <p:nvPr/>
          </p:nvSpPr>
          <p:spPr>
            <a:xfrm>
              <a:off x="411609" y="2697807"/>
              <a:ext cx="1718376" cy="2145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72" name="Google Shape;2272;p42"/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2273" name="Google Shape;2273;p42"/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rect b="b" l="l" r="r" t="t"/>
                <a:pathLst>
                  <a:path extrusionOk="0" h="18512" w="13216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4" name="Google Shape;2274;p42"/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rect b="b" l="l" r="r" t="t"/>
                <a:pathLst>
                  <a:path extrusionOk="0" h="6859" w="7771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5" name="Google Shape;2275;p42"/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rect b="b" l="l" r="r" t="t"/>
                <a:pathLst>
                  <a:path extrusionOk="0" h="7015" w="507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6" name="Google Shape;2276;p42"/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rect b="b" l="l" r="r" t="t"/>
                <a:pathLst>
                  <a:path extrusionOk="0" h="139" w="7173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7" name="Google Shape;2277;p42"/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rect b="b" l="l" r="r" t="t"/>
                <a:pathLst>
                  <a:path extrusionOk="0" h="136" w="7173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78" name="Google Shape;2278;p42"/>
            <p:cNvSpPr/>
            <p:nvPr/>
          </p:nvSpPr>
          <p:spPr>
            <a:xfrm>
              <a:off x="1019624" y="1242830"/>
              <a:ext cx="462231" cy="99678"/>
            </a:xfrm>
            <a:custGeom>
              <a:rect b="b" l="l" r="r" t="t"/>
              <a:pathLst>
                <a:path extrusionOk="0" h="6274" w="29094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2"/>
            <p:cNvSpPr/>
            <p:nvPr/>
          </p:nvSpPr>
          <p:spPr>
            <a:xfrm>
              <a:off x="1108817" y="1347370"/>
              <a:ext cx="49617" cy="134249"/>
            </a:xfrm>
            <a:custGeom>
              <a:rect b="b" l="l" r="r" t="t"/>
              <a:pathLst>
                <a:path extrusionOk="0" h="8450" w="3123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2"/>
            <p:cNvSpPr/>
            <p:nvPr/>
          </p:nvSpPr>
          <p:spPr>
            <a:xfrm>
              <a:off x="1319421" y="1347370"/>
              <a:ext cx="49680" cy="134249"/>
            </a:xfrm>
            <a:custGeom>
              <a:rect b="b" l="l" r="r" t="t"/>
              <a:pathLst>
                <a:path extrusionOk="0" h="8450" w="3127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2"/>
            <p:cNvSpPr/>
            <p:nvPr/>
          </p:nvSpPr>
          <p:spPr>
            <a:xfrm>
              <a:off x="1389628" y="1268504"/>
              <a:ext cx="49664" cy="213115"/>
            </a:xfrm>
            <a:custGeom>
              <a:rect b="b" l="l" r="r" t="t"/>
              <a:pathLst>
                <a:path extrusionOk="0" h="13414" w="3126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2"/>
            <p:cNvSpPr/>
            <p:nvPr/>
          </p:nvSpPr>
          <p:spPr>
            <a:xfrm>
              <a:off x="1044552" y="1439343"/>
              <a:ext cx="49680" cy="45184"/>
            </a:xfrm>
            <a:custGeom>
              <a:rect b="b" l="l" r="r" t="t"/>
              <a:pathLst>
                <a:path extrusionOk="0" h="2844" w="3127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2"/>
            <p:cNvSpPr/>
            <p:nvPr/>
          </p:nvSpPr>
          <p:spPr>
            <a:xfrm>
              <a:off x="1179008" y="1407965"/>
              <a:ext cx="49633" cy="73654"/>
            </a:xfrm>
            <a:custGeom>
              <a:rect b="b" l="l" r="r" t="t"/>
              <a:pathLst>
                <a:path extrusionOk="0" h="4636" w="3124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2"/>
            <p:cNvSpPr/>
            <p:nvPr/>
          </p:nvSpPr>
          <p:spPr>
            <a:xfrm>
              <a:off x="1249214" y="1391092"/>
              <a:ext cx="49633" cy="90527"/>
            </a:xfrm>
            <a:custGeom>
              <a:rect b="b" l="l" r="r" t="t"/>
              <a:pathLst>
                <a:path extrusionOk="0" h="5698" w="3124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2"/>
            <p:cNvSpPr/>
            <p:nvPr/>
          </p:nvSpPr>
          <p:spPr>
            <a:xfrm>
              <a:off x="110678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2"/>
            <p:cNvSpPr/>
            <p:nvPr/>
          </p:nvSpPr>
          <p:spPr>
            <a:xfrm>
              <a:off x="1045028" y="1495426"/>
              <a:ext cx="53652" cy="4004"/>
            </a:xfrm>
            <a:custGeom>
              <a:rect b="b" l="l" r="r" t="t"/>
              <a:pathLst>
                <a:path extrusionOk="0" h="252" w="3377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2"/>
            <p:cNvSpPr/>
            <p:nvPr/>
          </p:nvSpPr>
          <p:spPr>
            <a:xfrm>
              <a:off x="138842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2"/>
            <p:cNvSpPr/>
            <p:nvPr/>
          </p:nvSpPr>
          <p:spPr>
            <a:xfrm>
              <a:off x="131467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2"/>
            <p:cNvSpPr/>
            <p:nvPr/>
          </p:nvSpPr>
          <p:spPr>
            <a:xfrm>
              <a:off x="1245243" y="1495426"/>
              <a:ext cx="53604" cy="4004"/>
            </a:xfrm>
            <a:custGeom>
              <a:rect b="b" l="l" r="r" t="t"/>
              <a:pathLst>
                <a:path extrusionOk="0" h="252" w="3374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2"/>
            <p:cNvSpPr/>
            <p:nvPr/>
          </p:nvSpPr>
          <p:spPr>
            <a:xfrm>
              <a:off x="117265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1" name="Google Shape;2291;p42"/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2292" name="Google Shape;2292;p42"/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rect b="b" l="l" r="r" t="t"/>
                <a:pathLst>
                  <a:path extrusionOk="0" h="13227" w="27585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3" name="Google Shape;2293;p42"/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rect b="b" l="l" r="r" t="t"/>
                <a:pathLst>
                  <a:path extrusionOk="0" h="6015" w="24694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4" name="Google Shape;2294;p42"/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rect b="b" l="l" r="r" t="t"/>
                <a:pathLst>
                  <a:path extrusionOk="0" h="3217" w="23694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5" name="Google Shape;2295;p42"/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rect b="b" l="l" r="r" t="t"/>
                <a:pathLst>
                  <a:path extrusionOk="0" h="546" w="546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6" name="Google Shape;2296;p42"/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rect b="b" l="l" r="r" t="t"/>
                <a:pathLst>
                  <a:path extrusionOk="0" h="547" w="546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7" name="Google Shape;2297;p42"/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rect b="b" l="l" r="r" t="t"/>
                <a:pathLst>
                  <a:path extrusionOk="0" h="547" w="547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8" name="Google Shape;2298;p42"/>
            <p:cNvSpPr/>
            <p:nvPr/>
          </p:nvSpPr>
          <p:spPr>
            <a:xfrm>
              <a:off x="1270043" y="2677853"/>
              <a:ext cx="6673" cy="9612"/>
            </a:xfrm>
            <a:custGeom>
              <a:rect b="b" l="l" r="r" t="t"/>
              <a:pathLst>
                <a:path extrusionOk="0" h="605" w="42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9" name="Google Shape;2299;p42"/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2300" name="Google Shape;2300;p42"/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rect b="b" l="l" r="r" t="t"/>
                <a:pathLst>
                  <a:path extrusionOk="0" h="6333" w="9145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1" name="Google Shape;2301;p42"/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rect b="b" l="l" r="r" t="t"/>
                <a:pathLst>
                  <a:path extrusionOk="0" h="687" w="688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2" name="Google Shape;2302;p42"/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rect b="b" l="l" r="r" t="t"/>
                <a:pathLst>
                  <a:path extrusionOk="0" h="687" w="689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3" name="Google Shape;2303;p42"/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rect b="b" l="l" r="r" t="t"/>
                <a:pathLst>
                  <a:path extrusionOk="0" h="687" w="684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4" name="Google Shape;2304;p42"/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rect b="b" l="l" r="r" t="t"/>
                <a:pathLst>
                  <a:path extrusionOk="0" h="25408" w="24922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42"/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rect b="b" l="l" r="r" t="t"/>
                <a:pathLst>
                  <a:path extrusionOk="0" h="4277" w="917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42"/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rect b="b" l="l" r="r" t="t"/>
                <a:pathLst>
                  <a:path extrusionOk="0" h="170" w="8255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7" name="Google Shape;2307;p42"/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rect b="b" l="l" r="r" t="t"/>
                <a:pathLst>
                  <a:path extrusionOk="0" h="512" w="441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8" name="Google Shape;2308;p42"/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rect b="b" l="l" r="r" t="t"/>
                <a:pathLst>
                  <a:path extrusionOk="0" h="971" w="1454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9" name="Google Shape;2309;p42"/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0" name="Google Shape;2310;p42"/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42"/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rect b="b" l="l" r="r" t="t"/>
                <a:pathLst>
                  <a:path extrusionOk="0" h="4277" w="9171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42"/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rect b="b" l="l" r="r" t="t"/>
                <a:pathLst>
                  <a:path extrusionOk="0" h="170" w="8251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42"/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rect b="b" l="l" r="r" t="t"/>
                <a:pathLst>
                  <a:path extrusionOk="0" h="512" w="442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42"/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rect b="b" l="l" r="r" t="t"/>
                <a:pathLst>
                  <a:path extrusionOk="0" h="605" w="419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5" name="Google Shape;2315;p42"/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rect b="b" l="l" r="r" t="t"/>
                <a:pathLst>
                  <a:path extrusionOk="0" h="971" w="1451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6" name="Google Shape;2316;p42"/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7" name="Google Shape;2317;p42"/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8" name="Google Shape;2318;p42"/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rect b="b" l="l" r="r" t="t"/>
                <a:pathLst>
                  <a:path extrusionOk="0" h="11531" w="8189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9" name="Google Shape;2319;p42"/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rect b="b" l="l" r="r" t="t"/>
                <a:pathLst>
                  <a:path extrusionOk="0" h="15849" w="7448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0" name="Google Shape;2320;p42"/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rect b="b" l="l" r="r" t="t"/>
                <a:pathLst>
                  <a:path extrusionOk="0" h="453" w="46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1" name="Google Shape;2321;p42"/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2" name="Google Shape;2322;p42"/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rect b="b" l="l" r="r" t="t"/>
                <a:pathLst>
                  <a:path extrusionOk="0" h="453" w="456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3" name="Google Shape;2323;p42"/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4" name="Google Shape;2324;p42"/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rect b="b" l="l" r="r" t="t"/>
                <a:pathLst>
                  <a:path extrusionOk="0" h="2156" w="666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5" name="Google Shape;2325;p42"/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rect b="b" l="l" r="r" t="t"/>
                <a:pathLst>
                  <a:path extrusionOk="0" h="720" w="1326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6" name="Google Shape;2326;p42"/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rect b="b" l="l" r="r" t="t"/>
                <a:pathLst>
                  <a:path extrusionOk="0" h="1279" w="232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7" name="Google Shape;2327;p42"/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rect b="b" l="l" r="r" t="t"/>
                <a:pathLst>
                  <a:path extrusionOk="0" h="4403" w="7605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8" name="Google Shape;2328;p42"/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rect b="b" l="l" r="r" t="t"/>
                <a:pathLst>
                  <a:path extrusionOk="0" h="852" w="64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9" name="Google Shape;2329;p42"/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rect b="b" l="l" r="r" t="t"/>
                <a:pathLst>
                  <a:path extrusionOk="0" h="20828" w="19169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0" name="Google Shape;2330;p42"/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rect b="b" l="l" r="r" t="t"/>
                <a:pathLst>
                  <a:path extrusionOk="0" h="1054" w="4137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1" name="Google Shape;2331;p42"/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rect b="b" l="l" r="r" t="t"/>
                <a:pathLst>
                  <a:path extrusionOk="0" h="8193" w="261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2" name="Google Shape;2332;p42"/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rect b="b" l="l" r="r" t="t"/>
                <a:pathLst>
                  <a:path extrusionOk="0" h="551" w="1282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3" name="Google Shape;2333;p42"/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rect b="b" l="l" r="r" t="t"/>
                <a:pathLst>
                  <a:path extrusionOk="0" h="1477" w="562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4" name="Google Shape;2334;p42"/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rect b="b" l="l" r="r" t="t"/>
                <a:pathLst>
                  <a:path extrusionOk="0" h="1313" w="703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5" name="Google Shape;2335;p42"/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rect b="b" l="l" r="r" t="t"/>
                <a:pathLst>
                  <a:path extrusionOk="0" h="1144" w="1081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6" name="Google Shape;2336;p42"/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rect b="b" l="l" r="r" t="t"/>
                <a:pathLst>
                  <a:path extrusionOk="0" h="1414" w="1417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7" name="Google Shape;2337;p42"/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rect b="b" l="l" r="r" t="t"/>
                <a:pathLst>
                  <a:path extrusionOk="0" h="791" w="1353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8" name="Google Shape;2338;p42"/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rect b="b" l="l" r="r" t="t"/>
                <a:pathLst>
                  <a:path extrusionOk="0" h="1292" w="946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9" name="Google Shape;2339;p42"/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rect b="b" l="l" r="r" t="t"/>
                <a:pathLst>
                  <a:path extrusionOk="0" h="793" w="1051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0" name="Google Shape;2340;p42"/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rect b="b" l="l" r="r" t="t"/>
                <a:pathLst>
                  <a:path extrusionOk="0" h="711" w="1029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1" name="Google Shape;2341;p42"/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rect b="b" l="l" r="r" t="t"/>
                <a:pathLst>
                  <a:path extrusionOk="0" h="968" w="792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2" name="Google Shape;2342;p42"/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rect b="b" l="l" r="r" t="t"/>
                <a:pathLst>
                  <a:path extrusionOk="0" h="1198" w="707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3" name="Google Shape;2343;p42"/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rect b="b" l="l" r="r" t="t"/>
                <a:pathLst>
                  <a:path extrusionOk="0" h="783" w="1297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4" name="Google Shape;2344;p42"/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rect b="b" l="l" r="r" t="t"/>
                <a:pathLst>
                  <a:path extrusionOk="0" h="923" w="61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5" name="Google Shape;2345;p42"/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rect b="b" l="l" r="r" t="t"/>
                <a:pathLst>
                  <a:path extrusionOk="0" h="800" w="1222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6" name="Google Shape;2346;p42"/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rect b="b" l="l" r="r" t="t"/>
                <a:pathLst>
                  <a:path extrusionOk="0" h="1032" w="1003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7" name="Google Shape;2347;p42"/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rect b="b" l="l" r="r" t="t"/>
                <a:pathLst>
                  <a:path extrusionOk="0" h="1039" w="165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8" name="Google Shape;2348;p42"/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rect b="b" l="l" r="r" t="t"/>
                <a:pathLst>
                  <a:path extrusionOk="0" h="736" w="1233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9" name="Google Shape;2349;p42"/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rect b="b" l="l" r="r" t="t"/>
                <a:pathLst>
                  <a:path extrusionOk="0" h="662" w="15285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0" name="Google Shape;2350;p42"/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rect b="b" l="l" r="r" t="t"/>
                <a:pathLst>
                  <a:path extrusionOk="0" h="8193" w="2604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42"/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rect b="b" l="l" r="r" t="t"/>
                <a:pathLst>
                  <a:path extrusionOk="0" h="912" w="289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42"/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rect b="b" l="l" r="r" t="t"/>
                <a:pathLst>
                  <a:path extrusionOk="0" h="8573" w="2675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42"/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rect b="b" l="l" r="r" t="t"/>
                <a:pathLst>
                  <a:path extrusionOk="0" h="30435" w="25265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42"/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rect b="b" l="l" r="r" t="t"/>
                <a:pathLst>
                  <a:path extrusionOk="0" h="8240" w="5771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42"/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rect b="b" l="l" r="r" t="t"/>
                <a:pathLst>
                  <a:path extrusionOk="0" h="1593" w="624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42"/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rect b="b" l="l" r="r" t="t"/>
                <a:pathLst>
                  <a:path extrusionOk="0" h="2097" w="255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42"/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rect b="b" l="l" r="r" t="t"/>
                <a:pathLst>
                  <a:path extrusionOk="0" h="2183" w="536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8" name="Google Shape;2358;p42"/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rect b="b" l="l" r="r" t="t"/>
                <a:pathLst>
                  <a:path extrusionOk="0" h="2186" w="278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9" name="Google Shape;2359;p42"/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rect b="b" l="l" r="r" t="t"/>
                <a:pathLst>
                  <a:path extrusionOk="0" h="135" w="6037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42"/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rect b="b" l="l" r="r" t="t"/>
                <a:pathLst>
                  <a:path extrusionOk="0" h="135" w="6869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42"/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rect b="b" l="l" r="r" t="t"/>
                <a:pathLst>
                  <a:path extrusionOk="0" h="24380" w="10627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42"/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rect b="b" l="l" r="r" t="t"/>
                <a:pathLst>
                  <a:path extrusionOk="0" h="90" w="723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42"/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rect b="b" l="l" r="r" t="t"/>
                <a:pathLst>
                  <a:path extrusionOk="0" h="4778" w="1122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42"/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rect b="b" l="l" r="r" t="t"/>
                <a:pathLst>
                  <a:path extrusionOk="0" h="4935" w="24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42"/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rect b="b" l="l" r="r" t="t"/>
                <a:pathLst>
                  <a:path extrusionOk="0" h="24165" w="4443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42"/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rect b="b" l="l" r="r" t="t"/>
                <a:pathLst>
                  <a:path extrusionOk="0" h="11724" w="16827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7" name="Google Shape;2367;p42"/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rect b="b" l="l" r="r" t="t"/>
                <a:pathLst>
                  <a:path extrusionOk="0" h="10780" w="18131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8" name="Google Shape;2368;p42"/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rect b="b" l="l" r="r" t="t"/>
                <a:pathLst>
                  <a:path extrusionOk="0" h="12660" w="25216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42"/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rect b="b" l="l" r="r" t="t"/>
                <a:pathLst>
                  <a:path extrusionOk="0" h="1690" w="1592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70" name="Google Shape;2370;p42"/>
            <p:cNvSpPr/>
            <p:nvPr/>
          </p:nvSpPr>
          <p:spPr>
            <a:xfrm>
              <a:off x="1034447" y="2129893"/>
              <a:ext cx="993096" cy="568995"/>
            </a:xfrm>
            <a:custGeom>
              <a:rect b="b" l="l" r="r" t="t"/>
              <a:pathLst>
                <a:path extrusionOk="0" h="35814" w="62508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2"/>
            <p:cNvSpPr/>
            <p:nvPr/>
          </p:nvSpPr>
          <p:spPr>
            <a:xfrm>
              <a:off x="795372" y="2633241"/>
              <a:ext cx="141589" cy="66028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E78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795594" y="2691627"/>
              <a:ext cx="127434" cy="2621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872998" y="2677154"/>
              <a:ext cx="6768" cy="7880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2"/>
            <p:cNvSpPr/>
            <p:nvPr/>
          </p:nvSpPr>
          <p:spPr>
            <a:xfrm>
              <a:off x="877796" y="2678456"/>
              <a:ext cx="6482" cy="9358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2"/>
            <p:cNvSpPr/>
            <p:nvPr/>
          </p:nvSpPr>
          <p:spPr>
            <a:xfrm>
              <a:off x="796500" y="2677726"/>
              <a:ext cx="22385" cy="14966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866342" y="2676645"/>
              <a:ext cx="7848" cy="37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863498" y="2671641"/>
              <a:ext cx="9215" cy="2558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1085653" y="1323507"/>
              <a:ext cx="76641" cy="106653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726595" y="1385691"/>
              <a:ext cx="108194" cy="187965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2"/>
            <p:cNvSpPr/>
            <p:nvPr/>
          </p:nvSpPr>
          <p:spPr>
            <a:xfrm>
              <a:off x="695614" y="1359397"/>
              <a:ext cx="155539" cy="162466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2"/>
            <p:cNvSpPr/>
            <p:nvPr/>
          </p:nvSpPr>
          <p:spPr>
            <a:xfrm>
              <a:off x="521678" y="2644457"/>
              <a:ext cx="73782" cy="54780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E78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556758" y="2646713"/>
              <a:ext cx="8023" cy="41911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523457" y="2681459"/>
              <a:ext cx="69810" cy="12869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505854" y="1912234"/>
              <a:ext cx="388386" cy="756213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716332" y="2013056"/>
              <a:ext cx="88080" cy="1877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513019" y="2621134"/>
              <a:ext cx="113897" cy="416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2"/>
            <p:cNvSpPr/>
            <p:nvPr/>
          </p:nvSpPr>
          <p:spPr>
            <a:xfrm>
              <a:off x="770445" y="2621087"/>
              <a:ext cx="122969" cy="4274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2"/>
            <p:cNvSpPr/>
            <p:nvPr/>
          </p:nvSpPr>
          <p:spPr>
            <a:xfrm>
              <a:off x="566497" y="2033599"/>
              <a:ext cx="127942" cy="589569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2"/>
            <p:cNvSpPr/>
            <p:nvPr/>
          </p:nvSpPr>
          <p:spPr>
            <a:xfrm>
              <a:off x="825225" y="2030453"/>
              <a:ext cx="7245" cy="592779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2"/>
            <p:cNvSpPr/>
            <p:nvPr/>
          </p:nvSpPr>
          <p:spPr>
            <a:xfrm>
              <a:off x="528923" y="1403087"/>
              <a:ext cx="609159" cy="525082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rgbClr val="FFB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2"/>
            <p:cNvSpPr/>
            <p:nvPr/>
          </p:nvSpPr>
          <p:spPr>
            <a:xfrm>
              <a:off x="632716" y="1641591"/>
              <a:ext cx="9215" cy="286579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2"/>
            <p:cNvSpPr/>
            <p:nvPr/>
          </p:nvSpPr>
          <p:spPr>
            <a:xfrm>
              <a:off x="986578" y="1542230"/>
              <a:ext cx="13234" cy="29710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2"/>
            <p:cNvSpPr/>
            <p:nvPr/>
          </p:nvSpPr>
          <p:spPr>
            <a:xfrm>
              <a:off x="986578" y="1542230"/>
              <a:ext cx="23021" cy="185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2"/>
            <p:cNvSpPr/>
            <p:nvPr/>
          </p:nvSpPr>
          <p:spPr>
            <a:xfrm>
              <a:off x="1072387" y="1416465"/>
              <a:ext cx="58164" cy="3104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2"/>
            <p:cNvSpPr/>
            <p:nvPr/>
          </p:nvSpPr>
          <p:spPr>
            <a:xfrm>
              <a:off x="608503" y="1778954"/>
              <a:ext cx="29980" cy="6768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814961" y="1562010"/>
              <a:ext cx="50332" cy="65949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633240" y="1912822"/>
              <a:ext cx="245700" cy="15411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575982" y="1559579"/>
              <a:ext cx="207475" cy="162609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2"/>
            <p:cNvSpPr/>
            <p:nvPr/>
          </p:nvSpPr>
          <p:spPr>
            <a:xfrm>
              <a:off x="751586" y="1698801"/>
              <a:ext cx="122493" cy="163800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2"/>
            <p:cNvSpPr/>
            <p:nvPr/>
          </p:nvSpPr>
          <p:spPr>
            <a:xfrm>
              <a:off x="639595" y="1767451"/>
              <a:ext cx="98773" cy="155491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2"/>
            <p:cNvSpPr/>
            <p:nvPr/>
          </p:nvSpPr>
          <p:spPr>
            <a:xfrm>
              <a:off x="722258" y="1692923"/>
              <a:ext cx="27787" cy="27231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560602" y="1755567"/>
              <a:ext cx="49045" cy="115026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904551" y="1590480"/>
              <a:ext cx="128848" cy="65965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2"/>
            <p:cNvSpPr/>
            <p:nvPr/>
          </p:nvSpPr>
          <p:spPr>
            <a:xfrm>
              <a:off x="1008344" y="1425155"/>
              <a:ext cx="74131" cy="92036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2"/>
            <p:cNvSpPr/>
            <p:nvPr/>
          </p:nvSpPr>
          <p:spPr>
            <a:xfrm>
              <a:off x="726468" y="1558213"/>
              <a:ext cx="71589" cy="2224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6" name="Google Shape;2406;p42"/>
          <p:cNvSpPr txBox="1"/>
          <p:nvPr>
            <p:ph idx="1" type="subTitle"/>
          </p:nvPr>
        </p:nvSpPr>
        <p:spPr>
          <a:xfrm>
            <a:off x="5527087" y="2289900"/>
            <a:ext cx="30672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Gradient boosting algorithm outperforms the remaining models with better </a:t>
            </a:r>
            <a:r>
              <a:rPr b="1" i="1" lang="en"/>
              <a:t>accuracy</a:t>
            </a:r>
            <a:r>
              <a:rPr b="1" i="1" lang="en"/>
              <a:t>, recall and AUC score. </a:t>
            </a:r>
            <a:endParaRPr b="1"/>
          </a:p>
        </p:txBody>
      </p:sp>
      <p:sp>
        <p:nvSpPr>
          <p:cNvPr id="2407" name="Google Shape;2407;p42"/>
          <p:cNvSpPr/>
          <p:nvPr/>
        </p:nvSpPr>
        <p:spPr>
          <a:xfrm>
            <a:off x="1419309" y="3761892"/>
            <a:ext cx="936300" cy="312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67.1</a:t>
            </a:r>
            <a:endParaRPr b="1">
              <a:solidFill>
                <a:schemeClr val="accent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08" name="Google Shape;2408;p42"/>
          <p:cNvSpPr/>
          <p:nvPr/>
        </p:nvSpPr>
        <p:spPr>
          <a:xfrm>
            <a:off x="4422700" y="3761892"/>
            <a:ext cx="936300" cy="312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0.66</a:t>
            </a:r>
            <a:endParaRPr b="1">
              <a:solidFill>
                <a:schemeClr val="accent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09" name="Google Shape;2409;p42"/>
          <p:cNvSpPr/>
          <p:nvPr/>
        </p:nvSpPr>
        <p:spPr>
          <a:xfrm>
            <a:off x="3417550" y="3761892"/>
            <a:ext cx="936300" cy="312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0.69</a:t>
            </a:r>
            <a:endParaRPr b="1">
              <a:solidFill>
                <a:schemeClr val="accent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10" name="Google Shape;2410;p42"/>
          <p:cNvSpPr/>
          <p:nvPr/>
        </p:nvSpPr>
        <p:spPr>
          <a:xfrm>
            <a:off x="2412659" y="2154842"/>
            <a:ext cx="936300" cy="312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0.86</a:t>
            </a:r>
            <a:endParaRPr b="1">
              <a:solidFill>
                <a:schemeClr val="accent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43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 FOR Problem  3</a:t>
            </a:r>
            <a:endParaRPr/>
          </a:p>
        </p:txBody>
      </p:sp>
      <p:graphicFrame>
        <p:nvGraphicFramePr>
          <p:cNvPr id="2416" name="Google Shape;2416;p43"/>
          <p:cNvGraphicFramePr/>
          <p:nvPr/>
        </p:nvGraphicFramePr>
        <p:xfrm>
          <a:off x="899600" y="164079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{8AAEB70D-D5E1-48C5-B28F-10A0EB75AE91}</a:tableStyleId>
              </a:tblPr>
              <a:tblGrid>
                <a:gridCol w="1579200"/>
                <a:gridCol w="1615500"/>
              </a:tblGrid>
              <a:tr h="54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Log Loss Score</a:t>
                      </a:r>
                      <a:endParaRPr>
                        <a:solidFill>
                          <a:schemeClr val="accent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solidFill>
                      <a:srgbClr val="E69138"/>
                    </a:solidFill>
                  </a:tcPr>
                </a:tc>
              </a:tr>
              <a:tr h="502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Random forest</a:t>
                      </a:r>
                      <a:endParaRPr>
                        <a:solidFill>
                          <a:schemeClr val="accent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9CB9C"/>
                    </a:solidFill>
                  </a:tcPr>
                </a:tc>
              </a:tr>
              <a:tr h="45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Ada boost</a:t>
                      </a:r>
                      <a:endParaRPr>
                        <a:solidFill>
                          <a:schemeClr val="accent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2.97</a:t>
                      </a:r>
                      <a:endParaRPr>
                        <a:solidFill>
                          <a:schemeClr val="accent3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69138"/>
                    </a:solidFill>
                  </a:tcPr>
                </a:tc>
              </a:tr>
              <a:tr h="54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Staatliches"/>
                          <a:ea typeface="Staatliches"/>
                          <a:cs typeface="Staatliches"/>
                          <a:sym typeface="Staatliches"/>
                        </a:rPr>
                        <a:t>Gradient boosting</a:t>
                      </a:r>
                      <a:endParaRPr sz="2100">
                        <a:solidFill>
                          <a:schemeClr val="accent3"/>
                        </a:solidFill>
                        <a:latin typeface="Staatliches"/>
                        <a:ea typeface="Staatliches"/>
                        <a:cs typeface="Staatliches"/>
                        <a:sym typeface="Staatliche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2.3</a:t>
                      </a:r>
                      <a:r>
                        <a:rPr lang="en" sz="1500">
                          <a:solidFill>
                            <a:schemeClr val="accent3"/>
                          </a:solidFill>
                          <a:latin typeface="Josefin Sans"/>
                          <a:ea typeface="Josefin Sans"/>
                          <a:cs typeface="Josefin Sans"/>
                          <a:sym typeface="Josefin Sans"/>
                        </a:rPr>
                        <a:t>5</a:t>
                      </a:r>
                      <a:endParaRPr>
                        <a:solidFill>
                          <a:schemeClr val="accent3"/>
                        </a:solidFill>
                        <a:latin typeface="Josefin Sans"/>
                        <a:ea typeface="Josefin Sans"/>
                        <a:cs typeface="Josefin Sans"/>
                        <a:sym typeface="Josefin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9CB9C"/>
                    </a:solidFill>
                  </a:tcPr>
                </a:tc>
              </a:tr>
            </a:tbl>
          </a:graphicData>
        </a:graphic>
      </p:graphicFrame>
      <p:grpSp>
        <p:nvGrpSpPr>
          <p:cNvPr id="2417" name="Google Shape;2417;p43"/>
          <p:cNvGrpSpPr/>
          <p:nvPr/>
        </p:nvGrpSpPr>
        <p:grpSpPr>
          <a:xfrm>
            <a:off x="7362565" y="3542804"/>
            <a:ext cx="1781441" cy="1600690"/>
            <a:chOff x="411609" y="1049416"/>
            <a:chExt cx="1718376" cy="1650536"/>
          </a:xfrm>
        </p:grpSpPr>
        <p:sp>
          <p:nvSpPr>
            <p:cNvPr id="2418" name="Google Shape;2418;p43"/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fmla="val 4313" name="adj"/>
              </a:avLst>
            </a:pr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3"/>
            <p:cNvSpPr/>
            <p:nvPr/>
          </p:nvSpPr>
          <p:spPr>
            <a:xfrm>
              <a:off x="957556" y="1172928"/>
              <a:ext cx="152647" cy="127132"/>
            </a:xfrm>
            <a:custGeom>
              <a:rect b="b" l="l" r="r" t="t"/>
              <a:pathLst>
                <a:path extrusionOk="0" h="8002" w="9608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0" name="Google Shape;2420;p43"/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2421" name="Google Shape;2421;p43"/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rect b="b" l="l" r="r" t="t"/>
                <a:pathLst>
                  <a:path extrusionOk="0" h="15812" w="15815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2" name="Google Shape;2422;p43"/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rect b="b" l="l" r="r" t="t"/>
                <a:pathLst>
                  <a:path extrusionOk="0" h="7904" w="8081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3" name="Google Shape;2423;p43"/>
            <p:cNvSpPr/>
            <p:nvPr/>
          </p:nvSpPr>
          <p:spPr>
            <a:xfrm>
              <a:off x="726357" y="1601522"/>
              <a:ext cx="1316216" cy="487333"/>
            </a:xfrm>
            <a:custGeom>
              <a:rect b="b" l="l" r="r" t="t"/>
              <a:pathLst>
                <a:path extrusionOk="0" h="30674" w="82846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411609" y="2697807"/>
              <a:ext cx="1718376" cy="2145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25" name="Google Shape;2425;p43"/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2426" name="Google Shape;2426;p43"/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rect b="b" l="l" r="r" t="t"/>
                <a:pathLst>
                  <a:path extrusionOk="0" h="18512" w="13216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7" name="Google Shape;2427;p43"/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rect b="b" l="l" r="r" t="t"/>
                <a:pathLst>
                  <a:path extrusionOk="0" h="6859" w="7771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8" name="Google Shape;2428;p43"/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rect b="b" l="l" r="r" t="t"/>
                <a:pathLst>
                  <a:path extrusionOk="0" h="7015" w="507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9" name="Google Shape;2429;p43"/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rect b="b" l="l" r="r" t="t"/>
                <a:pathLst>
                  <a:path extrusionOk="0" h="139" w="7173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0" name="Google Shape;2430;p43"/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rect b="b" l="l" r="r" t="t"/>
                <a:pathLst>
                  <a:path extrusionOk="0" h="136" w="7173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31" name="Google Shape;2431;p43"/>
            <p:cNvSpPr/>
            <p:nvPr/>
          </p:nvSpPr>
          <p:spPr>
            <a:xfrm>
              <a:off x="1019624" y="1242830"/>
              <a:ext cx="462231" cy="99678"/>
            </a:xfrm>
            <a:custGeom>
              <a:rect b="b" l="l" r="r" t="t"/>
              <a:pathLst>
                <a:path extrusionOk="0" h="6274" w="29094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3"/>
            <p:cNvSpPr/>
            <p:nvPr/>
          </p:nvSpPr>
          <p:spPr>
            <a:xfrm>
              <a:off x="1108817" y="1347370"/>
              <a:ext cx="49617" cy="134249"/>
            </a:xfrm>
            <a:custGeom>
              <a:rect b="b" l="l" r="r" t="t"/>
              <a:pathLst>
                <a:path extrusionOk="0" h="8450" w="3123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3"/>
            <p:cNvSpPr/>
            <p:nvPr/>
          </p:nvSpPr>
          <p:spPr>
            <a:xfrm>
              <a:off x="1319421" y="1347370"/>
              <a:ext cx="49680" cy="134249"/>
            </a:xfrm>
            <a:custGeom>
              <a:rect b="b" l="l" r="r" t="t"/>
              <a:pathLst>
                <a:path extrusionOk="0" h="8450" w="3127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3"/>
            <p:cNvSpPr/>
            <p:nvPr/>
          </p:nvSpPr>
          <p:spPr>
            <a:xfrm>
              <a:off x="1389628" y="1268504"/>
              <a:ext cx="49664" cy="213115"/>
            </a:xfrm>
            <a:custGeom>
              <a:rect b="b" l="l" r="r" t="t"/>
              <a:pathLst>
                <a:path extrusionOk="0" h="13414" w="3126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3"/>
            <p:cNvSpPr/>
            <p:nvPr/>
          </p:nvSpPr>
          <p:spPr>
            <a:xfrm>
              <a:off x="1044552" y="1439343"/>
              <a:ext cx="49680" cy="45184"/>
            </a:xfrm>
            <a:custGeom>
              <a:rect b="b" l="l" r="r" t="t"/>
              <a:pathLst>
                <a:path extrusionOk="0" h="2844" w="3127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3"/>
            <p:cNvSpPr/>
            <p:nvPr/>
          </p:nvSpPr>
          <p:spPr>
            <a:xfrm>
              <a:off x="1179008" y="1407965"/>
              <a:ext cx="49633" cy="73654"/>
            </a:xfrm>
            <a:custGeom>
              <a:rect b="b" l="l" r="r" t="t"/>
              <a:pathLst>
                <a:path extrusionOk="0" h="4636" w="3124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3"/>
            <p:cNvSpPr/>
            <p:nvPr/>
          </p:nvSpPr>
          <p:spPr>
            <a:xfrm>
              <a:off x="1249214" y="1391092"/>
              <a:ext cx="49633" cy="90527"/>
            </a:xfrm>
            <a:custGeom>
              <a:rect b="b" l="l" r="r" t="t"/>
              <a:pathLst>
                <a:path extrusionOk="0" h="5698" w="3124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3"/>
            <p:cNvSpPr/>
            <p:nvPr/>
          </p:nvSpPr>
          <p:spPr>
            <a:xfrm>
              <a:off x="110678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3"/>
            <p:cNvSpPr/>
            <p:nvPr/>
          </p:nvSpPr>
          <p:spPr>
            <a:xfrm>
              <a:off x="1045028" y="1495426"/>
              <a:ext cx="53652" cy="4004"/>
            </a:xfrm>
            <a:custGeom>
              <a:rect b="b" l="l" r="r" t="t"/>
              <a:pathLst>
                <a:path extrusionOk="0" h="252" w="3377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3"/>
            <p:cNvSpPr/>
            <p:nvPr/>
          </p:nvSpPr>
          <p:spPr>
            <a:xfrm>
              <a:off x="138842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3"/>
            <p:cNvSpPr/>
            <p:nvPr/>
          </p:nvSpPr>
          <p:spPr>
            <a:xfrm>
              <a:off x="131467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3"/>
            <p:cNvSpPr/>
            <p:nvPr/>
          </p:nvSpPr>
          <p:spPr>
            <a:xfrm>
              <a:off x="1245243" y="1495426"/>
              <a:ext cx="53604" cy="4004"/>
            </a:xfrm>
            <a:custGeom>
              <a:rect b="b" l="l" r="r" t="t"/>
              <a:pathLst>
                <a:path extrusionOk="0" h="252" w="3374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3"/>
            <p:cNvSpPr/>
            <p:nvPr/>
          </p:nvSpPr>
          <p:spPr>
            <a:xfrm>
              <a:off x="117265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4" name="Google Shape;2444;p43"/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2445" name="Google Shape;2445;p43"/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rect b="b" l="l" r="r" t="t"/>
                <a:pathLst>
                  <a:path extrusionOk="0" h="13227" w="27585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6" name="Google Shape;2446;p43"/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rect b="b" l="l" r="r" t="t"/>
                <a:pathLst>
                  <a:path extrusionOk="0" h="6015" w="24694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7" name="Google Shape;2447;p43"/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rect b="b" l="l" r="r" t="t"/>
                <a:pathLst>
                  <a:path extrusionOk="0" h="3217" w="23694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8" name="Google Shape;2448;p43"/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rect b="b" l="l" r="r" t="t"/>
                <a:pathLst>
                  <a:path extrusionOk="0" h="546" w="546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43"/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rect b="b" l="l" r="r" t="t"/>
                <a:pathLst>
                  <a:path extrusionOk="0" h="547" w="546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0" name="Google Shape;2450;p43"/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rect b="b" l="l" r="r" t="t"/>
                <a:pathLst>
                  <a:path extrusionOk="0" h="547" w="547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1" name="Google Shape;2451;p43"/>
            <p:cNvSpPr/>
            <p:nvPr/>
          </p:nvSpPr>
          <p:spPr>
            <a:xfrm>
              <a:off x="1270043" y="2677853"/>
              <a:ext cx="6673" cy="9612"/>
            </a:xfrm>
            <a:custGeom>
              <a:rect b="b" l="l" r="r" t="t"/>
              <a:pathLst>
                <a:path extrusionOk="0" h="605" w="42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2" name="Google Shape;2452;p43"/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2453" name="Google Shape;2453;p43"/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rect b="b" l="l" r="r" t="t"/>
                <a:pathLst>
                  <a:path extrusionOk="0" h="6333" w="9145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43"/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rect b="b" l="l" r="r" t="t"/>
                <a:pathLst>
                  <a:path extrusionOk="0" h="687" w="688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43"/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rect b="b" l="l" r="r" t="t"/>
                <a:pathLst>
                  <a:path extrusionOk="0" h="687" w="689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43"/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rect b="b" l="l" r="r" t="t"/>
                <a:pathLst>
                  <a:path extrusionOk="0" h="687" w="684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43"/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rect b="b" l="l" r="r" t="t"/>
                <a:pathLst>
                  <a:path extrusionOk="0" h="25408" w="24922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43"/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rect b="b" l="l" r="r" t="t"/>
                <a:pathLst>
                  <a:path extrusionOk="0" h="4277" w="917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43"/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rect b="b" l="l" r="r" t="t"/>
                <a:pathLst>
                  <a:path extrusionOk="0" h="170" w="8255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43"/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rect b="b" l="l" r="r" t="t"/>
                <a:pathLst>
                  <a:path extrusionOk="0" h="512" w="441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43"/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rect b="b" l="l" r="r" t="t"/>
                <a:pathLst>
                  <a:path extrusionOk="0" h="971" w="1454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43"/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43"/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43"/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rect b="b" l="l" r="r" t="t"/>
                <a:pathLst>
                  <a:path extrusionOk="0" h="4277" w="9171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43"/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rect b="b" l="l" r="r" t="t"/>
                <a:pathLst>
                  <a:path extrusionOk="0" h="170" w="8251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43"/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rect b="b" l="l" r="r" t="t"/>
                <a:pathLst>
                  <a:path extrusionOk="0" h="512" w="442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43"/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rect b="b" l="l" r="r" t="t"/>
                <a:pathLst>
                  <a:path extrusionOk="0" h="605" w="419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43"/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rect b="b" l="l" r="r" t="t"/>
                <a:pathLst>
                  <a:path extrusionOk="0" h="971" w="1451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43"/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43"/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43"/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rect b="b" l="l" r="r" t="t"/>
                <a:pathLst>
                  <a:path extrusionOk="0" h="11531" w="8189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43"/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rect b="b" l="l" r="r" t="t"/>
                <a:pathLst>
                  <a:path extrusionOk="0" h="15849" w="7448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43"/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rect b="b" l="l" r="r" t="t"/>
                <a:pathLst>
                  <a:path extrusionOk="0" h="453" w="46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43"/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43"/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rect b="b" l="l" r="r" t="t"/>
                <a:pathLst>
                  <a:path extrusionOk="0" h="453" w="456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43"/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43"/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rect b="b" l="l" r="r" t="t"/>
                <a:pathLst>
                  <a:path extrusionOk="0" h="2156" w="666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43"/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rect b="b" l="l" r="r" t="t"/>
                <a:pathLst>
                  <a:path extrusionOk="0" h="720" w="1326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43"/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rect b="b" l="l" r="r" t="t"/>
                <a:pathLst>
                  <a:path extrusionOk="0" h="1279" w="232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43"/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rect b="b" l="l" r="r" t="t"/>
                <a:pathLst>
                  <a:path extrusionOk="0" h="4403" w="7605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43"/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rect b="b" l="l" r="r" t="t"/>
                <a:pathLst>
                  <a:path extrusionOk="0" h="852" w="64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43"/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rect b="b" l="l" r="r" t="t"/>
                <a:pathLst>
                  <a:path extrusionOk="0" h="20828" w="19169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43"/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rect b="b" l="l" r="r" t="t"/>
                <a:pathLst>
                  <a:path extrusionOk="0" h="1054" w="4137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43"/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rect b="b" l="l" r="r" t="t"/>
                <a:pathLst>
                  <a:path extrusionOk="0" h="8193" w="261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43"/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rect b="b" l="l" r="r" t="t"/>
                <a:pathLst>
                  <a:path extrusionOk="0" h="551" w="1282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43"/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rect b="b" l="l" r="r" t="t"/>
                <a:pathLst>
                  <a:path extrusionOk="0" h="1477" w="562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43"/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rect b="b" l="l" r="r" t="t"/>
                <a:pathLst>
                  <a:path extrusionOk="0" h="1313" w="703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43"/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rect b="b" l="l" r="r" t="t"/>
                <a:pathLst>
                  <a:path extrusionOk="0" h="1144" w="1081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43"/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rect b="b" l="l" r="r" t="t"/>
                <a:pathLst>
                  <a:path extrusionOk="0" h="1414" w="1417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43"/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rect b="b" l="l" r="r" t="t"/>
                <a:pathLst>
                  <a:path extrusionOk="0" h="791" w="1353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43"/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rect b="b" l="l" r="r" t="t"/>
                <a:pathLst>
                  <a:path extrusionOk="0" h="1292" w="946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43"/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rect b="b" l="l" r="r" t="t"/>
                <a:pathLst>
                  <a:path extrusionOk="0" h="793" w="1051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rect b="b" l="l" r="r" t="t"/>
                <a:pathLst>
                  <a:path extrusionOk="0" h="711" w="1029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43"/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rect b="b" l="l" r="r" t="t"/>
                <a:pathLst>
                  <a:path extrusionOk="0" h="968" w="792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43"/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rect b="b" l="l" r="r" t="t"/>
                <a:pathLst>
                  <a:path extrusionOk="0" h="1198" w="707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43"/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rect b="b" l="l" r="r" t="t"/>
                <a:pathLst>
                  <a:path extrusionOk="0" h="783" w="1297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43"/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rect b="b" l="l" r="r" t="t"/>
                <a:pathLst>
                  <a:path extrusionOk="0" h="923" w="61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43"/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rect b="b" l="l" r="r" t="t"/>
                <a:pathLst>
                  <a:path extrusionOk="0" h="800" w="1222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43"/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rect b="b" l="l" r="r" t="t"/>
                <a:pathLst>
                  <a:path extrusionOk="0" h="1032" w="1003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43"/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rect b="b" l="l" r="r" t="t"/>
                <a:pathLst>
                  <a:path extrusionOk="0" h="1039" w="165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43"/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rect b="b" l="l" r="r" t="t"/>
                <a:pathLst>
                  <a:path extrusionOk="0" h="736" w="1233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43"/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rect b="b" l="l" r="r" t="t"/>
                <a:pathLst>
                  <a:path extrusionOk="0" h="662" w="15285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43"/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rect b="b" l="l" r="r" t="t"/>
                <a:pathLst>
                  <a:path extrusionOk="0" h="8193" w="2604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43"/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rect b="b" l="l" r="r" t="t"/>
                <a:pathLst>
                  <a:path extrusionOk="0" h="912" w="289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43"/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rect b="b" l="l" r="r" t="t"/>
                <a:pathLst>
                  <a:path extrusionOk="0" h="8573" w="2675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43"/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rect b="b" l="l" r="r" t="t"/>
                <a:pathLst>
                  <a:path extrusionOk="0" h="30435" w="25265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43"/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rect b="b" l="l" r="r" t="t"/>
                <a:pathLst>
                  <a:path extrusionOk="0" h="8240" w="5771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43"/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rect b="b" l="l" r="r" t="t"/>
                <a:pathLst>
                  <a:path extrusionOk="0" h="1593" w="624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43"/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rect b="b" l="l" r="r" t="t"/>
                <a:pathLst>
                  <a:path extrusionOk="0" h="2097" w="255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43"/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rect b="b" l="l" r="r" t="t"/>
                <a:pathLst>
                  <a:path extrusionOk="0" h="2183" w="536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43"/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rect b="b" l="l" r="r" t="t"/>
                <a:pathLst>
                  <a:path extrusionOk="0" h="2186" w="278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43"/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rect b="b" l="l" r="r" t="t"/>
                <a:pathLst>
                  <a:path extrusionOk="0" h="135" w="6037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43"/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rect b="b" l="l" r="r" t="t"/>
                <a:pathLst>
                  <a:path extrusionOk="0" h="135" w="6869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43"/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rect b="b" l="l" r="r" t="t"/>
                <a:pathLst>
                  <a:path extrusionOk="0" h="24380" w="10627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43"/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rect b="b" l="l" r="r" t="t"/>
                <a:pathLst>
                  <a:path extrusionOk="0" h="90" w="723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43"/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rect b="b" l="l" r="r" t="t"/>
                <a:pathLst>
                  <a:path extrusionOk="0" h="4778" w="1122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43"/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rect b="b" l="l" r="r" t="t"/>
                <a:pathLst>
                  <a:path extrusionOk="0" h="4935" w="24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43"/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rect b="b" l="l" r="r" t="t"/>
                <a:pathLst>
                  <a:path extrusionOk="0" h="24165" w="4443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43"/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rect b="b" l="l" r="r" t="t"/>
                <a:pathLst>
                  <a:path extrusionOk="0" h="11724" w="16827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43"/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rect b="b" l="l" r="r" t="t"/>
                <a:pathLst>
                  <a:path extrusionOk="0" h="10780" w="18131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43"/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rect b="b" l="l" r="r" t="t"/>
                <a:pathLst>
                  <a:path extrusionOk="0" h="12660" w="25216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43"/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rect b="b" l="l" r="r" t="t"/>
                <a:pathLst>
                  <a:path extrusionOk="0" h="1690" w="1592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23" name="Google Shape;2523;p43"/>
            <p:cNvSpPr/>
            <p:nvPr/>
          </p:nvSpPr>
          <p:spPr>
            <a:xfrm>
              <a:off x="1034447" y="2129893"/>
              <a:ext cx="993096" cy="568995"/>
            </a:xfrm>
            <a:custGeom>
              <a:rect b="b" l="l" r="r" t="t"/>
              <a:pathLst>
                <a:path extrusionOk="0" h="35814" w="62508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3"/>
            <p:cNvSpPr/>
            <p:nvPr/>
          </p:nvSpPr>
          <p:spPr>
            <a:xfrm>
              <a:off x="795372" y="2633241"/>
              <a:ext cx="141589" cy="66028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E78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3"/>
            <p:cNvSpPr/>
            <p:nvPr/>
          </p:nvSpPr>
          <p:spPr>
            <a:xfrm>
              <a:off x="795594" y="2691627"/>
              <a:ext cx="127434" cy="2621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3"/>
            <p:cNvSpPr/>
            <p:nvPr/>
          </p:nvSpPr>
          <p:spPr>
            <a:xfrm>
              <a:off x="872998" y="2677154"/>
              <a:ext cx="6768" cy="7880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3"/>
            <p:cNvSpPr/>
            <p:nvPr/>
          </p:nvSpPr>
          <p:spPr>
            <a:xfrm>
              <a:off x="877796" y="2678456"/>
              <a:ext cx="6482" cy="9358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3"/>
            <p:cNvSpPr/>
            <p:nvPr/>
          </p:nvSpPr>
          <p:spPr>
            <a:xfrm>
              <a:off x="796500" y="2677726"/>
              <a:ext cx="22385" cy="14966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43"/>
            <p:cNvSpPr/>
            <p:nvPr/>
          </p:nvSpPr>
          <p:spPr>
            <a:xfrm>
              <a:off x="866342" y="2676645"/>
              <a:ext cx="7848" cy="37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43"/>
            <p:cNvSpPr/>
            <p:nvPr/>
          </p:nvSpPr>
          <p:spPr>
            <a:xfrm>
              <a:off x="863498" y="2671641"/>
              <a:ext cx="9215" cy="2558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43"/>
            <p:cNvSpPr/>
            <p:nvPr/>
          </p:nvSpPr>
          <p:spPr>
            <a:xfrm>
              <a:off x="1085653" y="1323507"/>
              <a:ext cx="76641" cy="106653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43"/>
            <p:cNvSpPr/>
            <p:nvPr/>
          </p:nvSpPr>
          <p:spPr>
            <a:xfrm>
              <a:off x="726595" y="1385691"/>
              <a:ext cx="108194" cy="187965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43"/>
            <p:cNvSpPr/>
            <p:nvPr/>
          </p:nvSpPr>
          <p:spPr>
            <a:xfrm>
              <a:off x="695614" y="1359397"/>
              <a:ext cx="155539" cy="162466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43"/>
            <p:cNvSpPr/>
            <p:nvPr/>
          </p:nvSpPr>
          <p:spPr>
            <a:xfrm>
              <a:off x="521678" y="2644457"/>
              <a:ext cx="73782" cy="54780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E788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3"/>
            <p:cNvSpPr/>
            <p:nvPr/>
          </p:nvSpPr>
          <p:spPr>
            <a:xfrm>
              <a:off x="556758" y="2646713"/>
              <a:ext cx="8023" cy="41911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3"/>
            <p:cNvSpPr/>
            <p:nvPr/>
          </p:nvSpPr>
          <p:spPr>
            <a:xfrm>
              <a:off x="523457" y="2681459"/>
              <a:ext cx="69810" cy="12869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3"/>
            <p:cNvSpPr/>
            <p:nvPr/>
          </p:nvSpPr>
          <p:spPr>
            <a:xfrm>
              <a:off x="505854" y="1912234"/>
              <a:ext cx="388386" cy="756213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3"/>
            <p:cNvSpPr/>
            <p:nvPr/>
          </p:nvSpPr>
          <p:spPr>
            <a:xfrm>
              <a:off x="716332" y="2013056"/>
              <a:ext cx="88080" cy="1877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3"/>
            <p:cNvSpPr/>
            <p:nvPr/>
          </p:nvSpPr>
          <p:spPr>
            <a:xfrm>
              <a:off x="513019" y="2621134"/>
              <a:ext cx="113897" cy="416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3"/>
            <p:cNvSpPr/>
            <p:nvPr/>
          </p:nvSpPr>
          <p:spPr>
            <a:xfrm>
              <a:off x="770445" y="2621087"/>
              <a:ext cx="122969" cy="4274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3"/>
            <p:cNvSpPr/>
            <p:nvPr/>
          </p:nvSpPr>
          <p:spPr>
            <a:xfrm>
              <a:off x="566497" y="2033599"/>
              <a:ext cx="127942" cy="589569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3"/>
            <p:cNvSpPr/>
            <p:nvPr/>
          </p:nvSpPr>
          <p:spPr>
            <a:xfrm>
              <a:off x="825225" y="2030453"/>
              <a:ext cx="7245" cy="592779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rgbClr val="FFCE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3"/>
            <p:cNvSpPr/>
            <p:nvPr/>
          </p:nvSpPr>
          <p:spPr>
            <a:xfrm>
              <a:off x="528923" y="1403087"/>
              <a:ext cx="609159" cy="525082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rgbClr val="FFB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3"/>
            <p:cNvSpPr/>
            <p:nvPr/>
          </p:nvSpPr>
          <p:spPr>
            <a:xfrm>
              <a:off x="632716" y="1641591"/>
              <a:ext cx="9215" cy="286579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3"/>
            <p:cNvSpPr/>
            <p:nvPr/>
          </p:nvSpPr>
          <p:spPr>
            <a:xfrm>
              <a:off x="986578" y="1542230"/>
              <a:ext cx="13234" cy="29710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3"/>
            <p:cNvSpPr/>
            <p:nvPr/>
          </p:nvSpPr>
          <p:spPr>
            <a:xfrm>
              <a:off x="986578" y="1542230"/>
              <a:ext cx="23021" cy="185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3"/>
            <p:cNvSpPr/>
            <p:nvPr/>
          </p:nvSpPr>
          <p:spPr>
            <a:xfrm>
              <a:off x="1072387" y="1416465"/>
              <a:ext cx="58164" cy="3104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3"/>
            <p:cNvSpPr/>
            <p:nvPr/>
          </p:nvSpPr>
          <p:spPr>
            <a:xfrm>
              <a:off x="608503" y="1778954"/>
              <a:ext cx="29980" cy="6768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3"/>
            <p:cNvSpPr/>
            <p:nvPr/>
          </p:nvSpPr>
          <p:spPr>
            <a:xfrm>
              <a:off x="814961" y="1562010"/>
              <a:ext cx="50332" cy="65949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3"/>
            <p:cNvSpPr/>
            <p:nvPr/>
          </p:nvSpPr>
          <p:spPr>
            <a:xfrm>
              <a:off x="633240" y="1912822"/>
              <a:ext cx="245700" cy="15411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3"/>
            <p:cNvSpPr/>
            <p:nvPr/>
          </p:nvSpPr>
          <p:spPr>
            <a:xfrm>
              <a:off x="575982" y="1559579"/>
              <a:ext cx="207475" cy="162609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3"/>
            <p:cNvSpPr/>
            <p:nvPr/>
          </p:nvSpPr>
          <p:spPr>
            <a:xfrm>
              <a:off x="751586" y="1698801"/>
              <a:ext cx="122493" cy="163800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3"/>
            <p:cNvSpPr/>
            <p:nvPr/>
          </p:nvSpPr>
          <p:spPr>
            <a:xfrm>
              <a:off x="639595" y="1767451"/>
              <a:ext cx="98773" cy="155491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3"/>
            <p:cNvSpPr/>
            <p:nvPr/>
          </p:nvSpPr>
          <p:spPr>
            <a:xfrm>
              <a:off x="722258" y="1692923"/>
              <a:ext cx="27787" cy="27231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3"/>
            <p:cNvSpPr/>
            <p:nvPr/>
          </p:nvSpPr>
          <p:spPr>
            <a:xfrm>
              <a:off x="560602" y="1755567"/>
              <a:ext cx="49045" cy="115026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3"/>
            <p:cNvSpPr/>
            <p:nvPr/>
          </p:nvSpPr>
          <p:spPr>
            <a:xfrm>
              <a:off x="904551" y="1590480"/>
              <a:ext cx="128848" cy="65965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3"/>
            <p:cNvSpPr/>
            <p:nvPr/>
          </p:nvSpPr>
          <p:spPr>
            <a:xfrm>
              <a:off x="1008344" y="1425155"/>
              <a:ext cx="74131" cy="92036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3"/>
            <p:cNvSpPr/>
            <p:nvPr/>
          </p:nvSpPr>
          <p:spPr>
            <a:xfrm>
              <a:off x="726468" y="1558213"/>
              <a:ext cx="71589" cy="2224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9" name="Google Shape;2559;p43"/>
          <p:cNvSpPr/>
          <p:nvPr/>
        </p:nvSpPr>
        <p:spPr>
          <a:xfrm>
            <a:off x="2831800" y="2280572"/>
            <a:ext cx="936300" cy="3120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2.3</a:t>
            </a:r>
            <a:r>
              <a:rPr b="1" lang="en" sz="15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rPr>
              <a:t>4</a:t>
            </a:r>
            <a:endParaRPr/>
          </a:p>
        </p:txBody>
      </p:sp>
      <p:sp>
        <p:nvSpPr>
          <p:cNvPr id="2560" name="Google Shape;2560;p43"/>
          <p:cNvSpPr txBox="1"/>
          <p:nvPr>
            <p:ph idx="1" type="subTitle"/>
          </p:nvPr>
        </p:nvSpPr>
        <p:spPr>
          <a:xfrm>
            <a:off x="4469262" y="1617875"/>
            <a:ext cx="30672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Random forest algorithm gives us least loss log score.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Log-loss is indicative of how close the prediction probability is to the corresponding actual/true value </a:t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 The more the predicted probability diverges from the actual value, the higher is the log-loss value.</a:t>
            </a:r>
            <a:endParaRPr b="1"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64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p44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r>
              <a:rPr lang="en"/>
              <a:t> </a:t>
            </a:r>
            <a:endParaRPr/>
          </a:p>
        </p:txBody>
      </p:sp>
      <p:sp>
        <p:nvSpPr>
          <p:cNvPr id="2566" name="Google Shape;2566;p44"/>
          <p:cNvSpPr txBox="1"/>
          <p:nvPr>
            <p:ph idx="1" type="subTitle"/>
          </p:nvPr>
        </p:nvSpPr>
        <p:spPr>
          <a:xfrm>
            <a:off x="783402" y="1409525"/>
            <a:ext cx="6278700" cy="28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 sz="1400"/>
              <a:t>These analyses can be used to run promotional and marketing campaigns targeting specific customers during peak time.</a:t>
            </a:r>
            <a:endParaRPr b="1" i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 sz="1400"/>
              <a:t>The insights generated can be used to provide a seamless interface to enhance customer’s user experience by knowing about the customer’s reordered products and automatically adding those to cart. </a:t>
            </a:r>
            <a:endParaRPr b="1" i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 sz="1400"/>
              <a:t>Personalized communications can be sent to customers’ preferences, reminding them to order again.</a:t>
            </a:r>
            <a:endParaRPr b="1" i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 sz="1400"/>
              <a:t>To improve customer satisfaction by timely delivery and reduce wait time, the shopper base can be increased by hiring new shoppers who can especially work around the peak time.</a:t>
            </a:r>
            <a:endParaRPr b="1" i="1" sz="1400"/>
          </a:p>
        </p:txBody>
      </p:sp>
      <p:grpSp>
        <p:nvGrpSpPr>
          <p:cNvPr id="2567" name="Google Shape;2567;p44"/>
          <p:cNvGrpSpPr/>
          <p:nvPr/>
        </p:nvGrpSpPr>
        <p:grpSpPr>
          <a:xfrm>
            <a:off x="7020443" y="3462329"/>
            <a:ext cx="1861828" cy="1387542"/>
            <a:chOff x="2662433" y="1049418"/>
            <a:chExt cx="2214616" cy="1650460"/>
          </a:xfrm>
        </p:grpSpPr>
        <p:sp>
          <p:nvSpPr>
            <p:cNvPr id="2568" name="Google Shape;2568;p44"/>
            <p:cNvSpPr/>
            <p:nvPr/>
          </p:nvSpPr>
          <p:spPr>
            <a:xfrm>
              <a:off x="2662433" y="2499776"/>
              <a:ext cx="2214616" cy="1095"/>
            </a:xfrm>
            <a:custGeom>
              <a:rect b="b" l="l" r="r" t="t"/>
              <a:pathLst>
                <a:path extrusionOk="0" h="60" w="121299">
                  <a:moveTo>
                    <a:pt x="0" y="0"/>
                  </a:moveTo>
                  <a:lnTo>
                    <a:pt x="0" y="60"/>
                  </a:lnTo>
                  <a:lnTo>
                    <a:pt x="121299" y="60"/>
                  </a:lnTo>
                  <a:lnTo>
                    <a:pt x="121299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4"/>
            <p:cNvSpPr/>
            <p:nvPr/>
          </p:nvSpPr>
          <p:spPr>
            <a:xfrm>
              <a:off x="3034502" y="2550641"/>
              <a:ext cx="244139" cy="1187"/>
            </a:xfrm>
            <a:custGeom>
              <a:rect b="b" l="l" r="r" t="t"/>
              <a:pathLst>
                <a:path extrusionOk="0" h="65" w="13372">
                  <a:moveTo>
                    <a:pt x="1" y="0"/>
                  </a:moveTo>
                  <a:lnTo>
                    <a:pt x="1" y="64"/>
                  </a:lnTo>
                  <a:lnTo>
                    <a:pt x="13372" y="64"/>
                  </a:lnTo>
                  <a:lnTo>
                    <a:pt x="13372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4"/>
            <p:cNvSpPr/>
            <p:nvPr/>
          </p:nvSpPr>
          <p:spPr>
            <a:xfrm>
              <a:off x="2958661" y="2551244"/>
              <a:ext cx="27916" cy="1114"/>
            </a:xfrm>
            <a:custGeom>
              <a:rect b="b" l="l" r="r" t="t"/>
              <a:pathLst>
                <a:path extrusionOk="0" h="61" w="1529">
                  <a:moveTo>
                    <a:pt x="1" y="1"/>
                  </a:moveTo>
                  <a:lnTo>
                    <a:pt x="1" y="61"/>
                  </a:lnTo>
                  <a:lnTo>
                    <a:pt x="1528" y="61"/>
                  </a:lnTo>
                  <a:lnTo>
                    <a:pt x="1528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4"/>
            <p:cNvSpPr/>
            <p:nvPr/>
          </p:nvSpPr>
          <p:spPr>
            <a:xfrm>
              <a:off x="3697359" y="2531818"/>
              <a:ext cx="51979" cy="1114"/>
            </a:xfrm>
            <a:custGeom>
              <a:rect b="b" l="l" r="r" t="t"/>
              <a:pathLst>
                <a:path extrusionOk="0" h="61" w="2847">
                  <a:moveTo>
                    <a:pt x="0" y="1"/>
                  </a:moveTo>
                  <a:lnTo>
                    <a:pt x="0" y="61"/>
                  </a:lnTo>
                  <a:lnTo>
                    <a:pt x="2846" y="61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4"/>
            <p:cNvSpPr/>
            <p:nvPr/>
          </p:nvSpPr>
          <p:spPr>
            <a:xfrm>
              <a:off x="3774807" y="2531818"/>
              <a:ext cx="285493" cy="1114"/>
            </a:xfrm>
            <a:custGeom>
              <a:rect b="b" l="l" r="r" t="t"/>
              <a:pathLst>
                <a:path extrusionOk="0" h="61" w="15637">
                  <a:moveTo>
                    <a:pt x="1" y="1"/>
                  </a:moveTo>
                  <a:lnTo>
                    <a:pt x="1" y="61"/>
                  </a:lnTo>
                  <a:lnTo>
                    <a:pt x="15636" y="61"/>
                  </a:lnTo>
                  <a:lnTo>
                    <a:pt x="15636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4"/>
            <p:cNvSpPr/>
            <p:nvPr/>
          </p:nvSpPr>
          <p:spPr>
            <a:xfrm>
              <a:off x="4281636" y="2552339"/>
              <a:ext cx="186044" cy="1114"/>
            </a:xfrm>
            <a:custGeom>
              <a:rect b="b" l="l" r="r" t="t"/>
              <a:pathLst>
                <a:path extrusionOk="0" h="61" w="10190">
                  <a:moveTo>
                    <a:pt x="1" y="1"/>
                  </a:moveTo>
                  <a:lnTo>
                    <a:pt x="1" y="61"/>
                  </a:lnTo>
                  <a:lnTo>
                    <a:pt x="10189" y="61"/>
                  </a:lnTo>
                  <a:lnTo>
                    <a:pt x="10189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4"/>
            <p:cNvSpPr/>
            <p:nvPr/>
          </p:nvSpPr>
          <p:spPr>
            <a:xfrm>
              <a:off x="4512319" y="2532366"/>
              <a:ext cx="157763" cy="1114"/>
            </a:xfrm>
            <a:custGeom>
              <a:rect b="b" l="l" r="r" t="t"/>
              <a:pathLst>
                <a:path extrusionOk="0" h="61" w="8641">
                  <a:moveTo>
                    <a:pt x="1" y="0"/>
                  </a:moveTo>
                  <a:lnTo>
                    <a:pt x="1" y="60"/>
                  </a:lnTo>
                  <a:lnTo>
                    <a:pt x="8640" y="60"/>
                  </a:lnTo>
                  <a:lnTo>
                    <a:pt x="8640" y="0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4"/>
            <p:cNvSpPr/>
            <p:nvPr/>
          </p:nvSpPr>
          <p:spPr>
            <a:xfrm>
              <a:off x="2831698" y="1049418"/>
              <a:ext cx="905828" cy="1252811"/>
            </a:xfrm>
            <a:custGeom>
              <a:rect b="b" l="l" r="r" t="t"/>
              <a:pathLst>
                <a:path extrusionOk="0" h="68619" w="49614">
                  <a:moveTo>
                    <a:pt x="48228" y="64"/>
                  </a:moveTo>
                  <a:cubicBezTo>
                    <a:pt x="48960" y="64"/>
                    <a:pt x="49554" y="658"/>
                    <a:pt x="49554" y="1386"/>
                  </a:cubicBezTo>
                  <a:lnTo>
                    <a:pt x="49554" y="67236"/>
                  </a:lnTo>
                  <a:cubicBezTo>
                    <a:pt x="49554" y="67965"/>
                    <a:pt x="48960" y="68559"/>
                    <a:pt x="48228" y="68559"/>
                  </a:cubicBezTo>
                  <a:lnTo>
                    <a:pt x="1382" y="68559"/>
                  </a:lnTo>
                  <a:cubicBezTo>
                    <a:pt x="654" y="68559"/>
                    <a:pt x="60" y="67965"/>
                    <a:pt x="60" y="67236"/>
                  </a:cubicBezTo>
                  <a:lnTo>
                    <a:pt x="60" y="1386"/>
                  </a:lnTo>
                  <a:cubicBezTo>
                    <a:pt x="60" y="658"/>
                    <a:pt x="654" y="64"/>
                    <a:pt x="1382" y="64"/>
                  </a:cubicBezTo>
                  <a:close/>
                  <a:moveTo>
                    <a:pt x="1382" y="1"/>
                  </a:moveTo>
                  <a:cubicBezTo>
                    <a:pt x="620" y="1"/>
                    <a:pt x="0" y="624"/>
                    <a:pt x="0" y="1386"/>
                  </a:cubicBezTo>
                  <a:lnTo>
                    <a:pt x="0" y="67236"/>
                  </a:lnTo>
                  <a:cubicBezTo>
                    <a:pt x="0" y="67998"/>
                    <a:pt x="620" y="68619"/>
                    <a:pt x="1382" y="68619"/>
                  </a:cubicBezTo>
                  <a:lnTo>
                    <a:pt x="48228" y="68619"/>
                  </a:lnTo>
                  <a:cubicBezTo>
                    <a:pt x="48994" y="68619"/>
                    <a:pt x="49614" y="67998"/>
                    <a:pt x="49614" y="67236"/>
                  </a:cubicBezTo>
                  <a:lnTo>
                    <a:pt x="49614" y="1386"/>
                  </a:lnTo>
                  <a:cubicBezTo>
                    <a:pt x="49614" y="624"/>
                    <a:pt x="48994" y="1"/>
                    <a:pt x="482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4"/>
            <p:cNvSpPr/>
            <p:nvPr/>
          </p:nvSpPr>
          <p:spPr>
            <a:xfrm>
              <a:off x="3789669" y="1049418"/>
              <a:ext cx="905919" cy="1252811"/>
            </a:xfrm>
            <a:custGeom>
              <a:rect b="b" l="l" r="r" t="t"/>
              <a:pathLst>
                <a:path extrusionOk="0" h="68619" w="49619">
                  <a:moveTo>
                    <a:pt x="48232" y="64"/>
                  </a:moveTo>
                  <a:cubicBezTo>
                    <a:pt x="48961" y="64"/>
                    <a:pt x="49554" y="658"/>
                    <a:pt x="49554" y="1386"/>
                  </a:cubicBezTo>
                  <a:lnTo>
                    <a:pt x="49554" y="67236"/>
                  </a:lnTo>
                  <a:cubicBezTo>
                    <a:pt x="49554" y="67965"/>
                    <a:pt x="48961" y="68559"/>
                    <a:pt x="48232" y="68559"/>
                  </a:cubicBezTo>
                  <a:lnTo>
                    <a:pt x="1387" y="68559"/>
                  </a:lnTo>
                  <a:cubicBezTo>
                    <a:pt x="659" y="68559"/>
                    <a:pt x="61" y="67965"/>
                    <a:pt x="61" y="67236"/>
                  </a:cubicBezTo>
                  <a:lnTo>
                    <a:pt x="61" y="1386"/>
                  </a:lnTo>
                  <a:cubicBezTo>
                    <a:pt x="61" y="658"/>
                    <a:pt x="659" y="64"/>
                    <a:pt x="1387" y="64"/>
                  </a:cubicBezTo>
                  <a:close/>
                  <a:moveTo>
                    <a:pt x="1387" y="1"/>
                  </a:moveTo>
                  <a:cubicBezTo>
                    <a:pt x="625" y="1"/>
                    <a:pt x="1" y="624"/>
                    <a:pt x="1" y="1386"/>
                  </a:cubicBezTo>
                  <a:lnTo>
                    <a:pt x="1" y="67236"/>
                  </a:lnTo>
                  <a:cubicBezTo>
                    <a:pt x="1" y="67998"/>
                    <a:pt x="625" y="68619"/>
                    <a:pt x="1387" y="68619"/>
                  </a:cubicBezTo>
                  <a:lnTo>
                    <a:pt x="48232" y="68619"/>
                  </a:lnTo>
                  <a:cubicBezTo>
                    <a:pt x="48994" y="68619"/>
                    <a:pt x="49618" y="67998"/>
                    <a:pt x="49618" y="67236"/>
                  </a:cubicBezTo>
                  <a:lnTo>
                    <a:pt x="49618" y="1386"/>
                  </a:lnTo>
                  <a:cubicBezTo>
                    <a:pt x="49618" y="624"/>
                    <a:pt x="48994" y="1"/>
                    <a:pt x="482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4"/>
            <p:cNvSpPr/>
            <p:nvPr/>
          </p:nvSpPr>
          <p:spPr>
            <a:xfrm>
              <a:off x="3534429" y="1132198"/>
              <a:ext cx="1089279" cy="703315"/>
            </a:xfrm>
            <a:custGeom>
              <a:rect b="b" l="l" r="r" t="t"/>
              <a:pathLst>
                <a:path extrusionOk="0" h="38522" w="59662">
                  <a:moveTo>
                    <a:pt x="0" y="1"/>
                  </a:moveTo>
                  <a:lnTo>
                    <a:pt x="0" y="38521"/>
                  </a:lnTo>
                  <a:lnTo>
                    <a:pt x="59662" y="38521"/>
                  </a:lnTo>
                  <a:lnTo>
                    <a:pt x="5966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8" name="Google Shape;2578;p44"/>
            <p:cNvGrpSpPr/>
            <p:nvPr/>
          </p:nvGrpSpPr>
          <p:grpSpPr>
            <a:xfrm>
              <a:off x="3517997" y="1132198"/>
              <a:ext cx="1105711" cy="719199"/>
              <a:chOff x="3517997" y="1132198"/>
              <a:chExt cx="1105711" cy="719199"/>
            </a:xfrm>
          </p:grpSpPr>
          <p:sp>
            <p:nvSpPr>
              <p:cNvPr id="2579" name="Google Shape;2579;p44"/>
              <p:cNvSpPr/>
              <p:nvPr/>
            </p:nvSpPr>
            <p:spPr>
              <a:xfrm>
                <a:off x="3517997" y="1132198"/>
                <a:ext cx="1098006" cy="703315"/>
              </a:xfrm>
              <a:custGeom>
                <a:rect b="b" l="l" r="r" t="t"/>
                <a:pathLst>
                  <a:path extrusionOk="0" h="38522" w="60140">
                    <a:moveTo>
                      <a:pt x="0" y="1"/>
                    </a:moveTo>
                    <a:lnTo>
                      <a:pt x="0" y="38521"/>
                    </a:lnTo>
                    <a:lnTo>
                      <a:pt x="60140" y="38521"/>
                    </a:lnTo>
                    <a:lnTo>
                      <a:pt x="6014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44"/>
              <p:cNvSpPr/>
              <p:nvPr/>
            </p:nvSpPr>
            <p:spPr>
              <a:xfrm>
                <a:off x="3534429" y="1835495"/>
                <a:ext cx="1089279" cy="15902"/>
              </a:xfrm>
              <a:custGeom>
                <a:rect b="b" l="l" r="r" t="t"/>
                <a:pathLst>
                  <a:path extrusionOk="0" h="871" w="59662">
                    <a:moveTo>
                      <a:pt x="0" y="0"/>
                    </a:moveTo>
                    <a:lnTo>
                      <a:pt x="0" y="871"/>
                    </a:lnTo>
                    <a:lnTo>
                      <a:pt x="59662" y="871"/>
                    </a:lnTo>
                    <a:lnTo>
                      <a:pt x="5966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81" name="Google Shape;2581;p44"/>
            <p:cNvSpPr/>
            <p:nvPr/>
          </p:nvSpPr>
          <p:spPr>
            <a:xfrm>
              <a:off x="3540965" y="1162012"/>
              <a:ext cx="1052070" cy="643686"/>
            </a:xfrm>
            <a:custGeom>
              <a:rect b="b" l="l" r="r" t="t"/>
              <a:pathLst>
                <a:path extrusionOk="0" h="35256" w="57624">
                  <a:moveTo>
                    <a:pt x="1" y="0"/>
                  </a:moveTo>
                  <a:lnTo>
                    <a:pt x="1" y="35256"/>
                  </a:lnTo>
                  <a:lnTo>
                    <a:pt x="57623" y="35256"/>
                  </a:lnTo>
                  <a:lnTo>
                    <a:pt x="5762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4"/>
            <p:cNvSpPr/>
            <p:nvPr/>
          </p:nvSpPr>
          <p:spPr>
            <a:xfrm>
              <a:off x="4029847" y="1162012"/>
              <a:ext cx="306836" cy="643686"/>
            </a:xfrm>
            <a:custGeom>
              <a:rect b="b" l="l" r="r" t="t"/>
              <a:pathLst>
                <a:path extrusionOk="0" h="35256" w="16806">
                  <a:moveTo>
                    <a:pt x="1" y="0"/>
                  </a:moveTo>
                  <a:lnTo>
                    <a:pt x="7386" y="35256"/>
                  </a:lnTo>
                  <a:lnTo>
                    <a:pt x="16805" y="35256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4"/>
            <p:cNvSpPr/>
            <p:nvPr/>
          </p:nvSpPr>
          <p:spPr>
            <a:xfrm>
              <a:off x="3901368" y="1162012"/>
              <a:ext cx="214635" cy="643686"/>
            </a:xfrm>
            <a:custGeom>
              <a:rect b="b" l="l" r="r" t="t"/>
              <a:pathLst>
                <a:path extrusionOk="0" h="35256" w="11756">
                  <a:moveTo>
                    <a:pt x="1" y="0"/>
                  </a:moveTo>
                  <a:lnTo>
                    <a:pt x="7386" y="35256"/>
                  </a:lnTo>
                  <a:lnTo>
                    <a:pt x="11756" y="35256"/>
                  </a:lnTo>
                  <a:lnTo>
                    <a:pt x="43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4"/>
            <p:cNvSpPr/>
            <p:nvPr/>
          </p:nvSpPr>
          <p:spPr>
            <a:xfrm>
              <a:off x="3540965" y="1157978"/>
              <a:ext cx="2958" cy="580369"/>
            </a:xfrm>
            <a:custGeom>
              <a:rect b="b" l="l" r="r" t="t"/>
              <a:pathLst>
                <a:path extrusionOk="0" h="31788" w="162">
                  <a:moveTo>
                    <a:pt x="1" y="1"/>
                  </a:moveTo>
                  <a:lnTo>
                    <a:pt x="1" y="31787"/>
                  </a:lnTo>
                  <a:lnTo>
                    <a:pt x="162" y="3178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4"/>
            <p:cNvSpPr/>
            <p:nvPr/>
          </p:nvSpPr>
          <p:spPr>
            <a:xfrm>
              <a:off x="3495084" y="1381595"/>
              <a:ext cx="75166" cy="20193"/>
            </a:xfrm>
            <a:custGeom>
              <a:rect b="b" l="l" r="r" t="t"/>
              <a:pathLst>
                <a:path extrusionOk="0" h="1106" w="4117">
                  <a:moveTo>
                    <a:pt x="22" y="0"/>
                  </a:moveTo>
                  <a:cubicBezTo>
                    <a:pt x="8" y="0"/>
                    <a:pt x="0" y="8"/>
                    <a:pt x="0" y="23"/>
                  </a:cubicBezTo>
                  <a:lnTo>
                    <a:pt x="0" y="1083"/>
                  </a:lnTo>
                  <a:cubicBezTo>
                    <a:pt x="0" y="1099"/>
                    <a:pt x="8" y="1106"/>
                    <a:pt x="22" y="1106"/>
                  </a:cubicBezTo>
                  <a:lnTo>
                    <a:pt x="4094" y="1106"/>
                  </a:lnTo>
                  <a:cubicBezTo>
                    <a:pt x="4105" y="1106"/>
                    <a:pt x="4116" y="1099"/>
                    <a:pt x="4116" y="1083"/>
                  </a:cubicBezTo>
                  <a:lnTo>
                    <a:pt x="4116" y="23"/>
                  </a:lnTo>
                  <a:cubicBezTo>
                    <a:pt x="4116" y="8"/>
                    <a:pt x="4105" y="0"/>
                    <a:pt x="4094" y="0"/>
                  </a:cubicBezTo>
                  <a:close/>
                </a:path>
              </a:pathLst>
            </a:custGeom>
            <a:solidFill>
              <a:srgbClr val="F3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4"/>
            <p:cNvSpPr/>
            <p:nvPr/>
          </p:nvSpPr>
          <p:spPr>
            <a:xfrm>
              <a:off x="3505236" y="2049071"/>
              <a:ext cx="190079" cy="450723"/>
            </a:xfrm>
            <a:custGeom>
              <a:rect b="b" l="l" r="r" t="t"/>
              <a:pathLst>
                <a:path extrusionOk="0" h="24687" w="10411">
                  <a:moveTo>
                    <a:pt x="1" y="1"/>
                  </a:moveTo>
                  <a:lnTo>
                    <a:pt x="1" y="24686"/>
                  </a:lnTo>
                  <a:lnTo>
                    <a:pt x="10411" y="24686"/>
                  </a:lnTo>
                  <a:lnTo>
                    <a:pt x="1041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4"/>
            <p:cNvSpPr/>
            <p:nvPr/>
          </p:nvSpPr>
          <p:spPr>
            <a:xfrm>
              <a:off x="3505236" y="2414733"/>
              <a:ext cx="104013" cy="85062"/>
            </a:xfrm>
            <a:custGeom>
              <a:rect b="b" l="l" r="r" t="t"/>
              <a:pathLst>
                <a:path extrusionOk="0" h="4659" w="5697">
                  <a:moveTo>
                    <a:pt x="1" y="1"/>
                  </a:moveTo>
                  <a:lnTo>
                    <a:pt x="1" y="4658"/>
                  </a:lnTo>
                  <a:lnTo>
                    <a:pt x="2780" y="4658"/>
                  </a:lnTo>
                  <a:lnTo>
                    <a:pt x="5697" y="1"/>
                  </a:lnTo>
                  <a:close/>
                </a:path>
              </a:pathLst>
            </a:custGeom>
            <a:solidFill>
              <a:srgbClr val="F3F7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4"/>
            <p:cNvSpPr/>
            <p:nvPr/>
          </p:nvSpPr>
          <p:spPr>
            <a:xfrm>
              <a:off x="4462750" y="2049071"/>
              <a:ext cx="190079" cy="450723"/>
            </a:xfrm>
            <a:custGeom>
              <a:rect b="b" l="l" r="r" t="t"/>
              <a:pathLst>
                <a:path extrusionOk="0" h="24687" w="10411">
                  <a:moveTo>
                    <a:pt x="0" y="1"/>
                  </a:moveTo>
                  <a:lnTo>
                    <a:pt x="0" y="24686"/>
                  </a:lnTo>
                  <a:lnTo>
                    <a:pt x="10411" y="24686"/>
                  </a:lnTo>
                  <a:lnTo>
                    <a:pt x="104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4"/>
            <p:cNvSpPr/>
            <p:nvPr/>
          </p:nvSpPr>
          <p:spPr>
            <a:xfrm>
              <a:off x="3505236" y="2049071"/>
              <a:ext cx="1001862" cy="421456"/>
            </a:xfrm>
            <a:custGeom>
              <a:rect b="b" l="l" r="r" t="t"/>
              <a:pathLst>
                <a:path extrusionOk="0" h="23084" w="54874">
                  <a:moveTo>
                    <a:pt x="1" y="1"/>
                  </a:moveTo>
                  <a:lnTo>
                    <a:pt x="1" y="23084"/>
                  </a:lnTo>
                  <a:lnTo>
                    <a:pt x="54874" y="23084"/>
                  </a:lnTo>
                  <a:lnTo>
                    <a:pt x="54874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4"/>
            <p:cNvSpPr/>
            <p:nvPr/>
          </p:nvSpPr>
          <p:spPr>
            <a:xfrm>
              <a:off x="4403085" y="2414733"/>
              <a:ext cx="104013" cy="85062"/>
            </a:xfrm>
            <a:custGeom>
              <a:rect b="b" l="l" r="r" t="t"/>
              <a:pathLst>
                <a:path extrusionOk="0" h="4659" w="5697">
                  <a:moveTo>
                    <a:pt x="0" y="1"/>
                  </a:moveTo>
                  <a:lnTo>
                    <a:pt x="2918" y="4658"/>
                  </a:lnTo>
                  <a:lnTo>
                    <a:pt x="5697" y="4658"/>
                  </a:lnTo>
                  <a:lnTo>
                    <a:pt x="569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4"/>
            <p:cNvSpPr/>
            <p:nvPr/>
          </p:nvSpPr>
          <p:spPr>
            <a:xfrm>
              <a:off x="3544580" y="2090680"/>
              <a:ext cx="923154" cy="146900"/>
            </a:xfrm>
            <a:custGeom>
              <a:rect b="b" l="l" r="r" t="t"/>
              <a:pathLst>
                <a:path extrusionOk="0" h="8046" w="50563">
                  <a:moveTo>
                    <a:pt x="1" y="0"/>
                  </a:moveTo>
                  <a:lnTo>
                    <a:pt x="1" y="8046"/>
                  </a:lnTo>
                  <a:lnTo>
                    <a:pt x="50563" y="8046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4"/>
            <p:cNvSpPr/>
            <p:nvPr/>
          </p:nvSpPr>
          <p:spPr>
            <a:xfrm>
              <a:off x="3544580" y="2280595"/>
              <a:ext cx="923154" cy="146845"/>
            </a:xfrm>
            <a:custGeom>
              <a:rect b="b" l="l" r="r" t="t"/>
              <a:pathLst>
                <a:path extrusionOk="0" h="8043" w="50563">
                  <a:moveTo>
                    <a:pt x="1" y="0"/>
                  </a:moveTo>
                  <a:lnTo>
                    <a:pt x="1" y="8042"/>
                  </a:lnTo>
                  <a:lnTo>
                    <a:pt x="50563" y="8042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4"/>
            <p:cNvSpPr/>
            <p:nvPr/>
          </p:nvSpPr>
          <p:spPr>
            <a:xfrm>
              <a:off x="3706616" y="2090680"/>
              <a:ext cx="761119" cy="146900"/>
            </a:xfrm>
            <a:custGeom>
              <a:rect b="b" l="l" r="r" t="t"/>
              <a:pathLst>
                <a:path extrusionOk="0" h="8046" w="41688">
                  <a:moveTo>
                    <a:pt x="0" y="0"/>
                  </a:moveTo>
                  <a:lnTo>
                    <a:pt x="0" y="8046"/>
                  </a:lnTo>
                  <a:lnTo>
                    <a:pt x="41688" y="8046"/>
                  </a:lnTo>
                  <a:lnTo>
                    <a:pt x="4168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4"/>
            <p:cNvSpPr/>
            <p:nvPr/>
          </p:nvSpPr>
          <p:spPr>
            <a:xfrm>
              <a:off x="3706616" y="2280595"/>
              <a:ext cx="761119" cy="146845"/>
            </a:xfrm>
            <a:custGeom>
              <a:rect b="b" l="l" r="r" t="t"/>
              <a:pathLst>
                <a:path extrusionOk="0" h="8043" w="41688">
                  <a:moveTo>
                    <a:pt x="0" y="0"/>
                  </a:moveTo>
                  <a:lnTo>
                    <a:pt x="0" y="8042"/>
                  </a:lnTo>
                  <a:lnTo>
                    <a:pt x="41688" y="8042"/>
                  </a:lnTo>
                  <a:lnTo>
                    <a:pt x="4168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95" name="Google Shape;2595;p44"/>
            <p:cNvGrpSpPr/>
            <p:nvPr/>
          </p:nvGrpSpPr>
          <p:grpSpPr>
            <a:xfrm>
              <a:off x="2940312" y="1852548"/>
              <a:ext cx="421127" cy="567717"/>
              <a:chOff x="2940312" y="1852548"/>
              <a:chExt cx="421127" cy="567717"/>
            </a:xfrm>
          </p:grpSpPr>
          <p:sp>
            <p:nvSpPr>
              <p:cNvPr id="2596" name="Google Shape;2596;p44"/>
              <p:cNvSpPr/>
              <p:nvPr/>
            </p:nvSpPr>
            <p:spPr>
              <a:xfrm>
                <a:off x="3147973" y="1911318"/>
                <a:ext cx="30362" cy="508946"/>
              </a:xfrm>
              <a:custGeom>
                <a:rect b="b" l="l" r="r" t="t"/>
                <a:pathLst>
                  <a:path extrusionOk="0" h="27876" w="1663">
                    <a:moveTo>
                      <a:pt x="1211" y="0"/>
                    </a:moveTo>
                    <a:lnTo>
                      <a:pt x="359" y="621"/>
                    </a:lnTo>
                    <a:cubicBezTo>
                      <a:pt x="1" y="3803"/>
                      <a:pt x="549" y="21530"/>
                      <a:pt x="1162" y="27876"/>
                    </a:cubicBezTo>
                    <a:lnTo>
                      <a:pt x="1663" y="27876"/>
                    </a:lnTo>
                    <a:cubicBezTo>
                      <a:pt x="1651" y="27788"/>
                      <a:pt x="1642" y="27723"/>
                      <a:pt x="1634" y="27675"/>
                    </a:cubicBezTo>
                    <a:lnTo>
                      <a:pt x="1634" y="27675"/>
                    </a:lnTo>
                    <a:cubicBezTo>
                      <a:pt x="1650" y="27390"/>
                      <a:pt x="1629" y="26062"/>
                      <a:pt x="1405" y="21299"/>
                    </a:cubicBezTo>
                    <a:cubicBezTo>
                      <a:pt x="949" y="11576"/>
                      <a:pt x="1211" y="1"/>
                      <a:pt x="121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44"/>
              <p:cNvSpPr/>
              <p:nvPr/>
            </p:nvSpPr>
            <p:spPr>
              <a:xfrm>
                <a:off x="2940312" y="2147899"/>
                <a:ext cx="229898" cy="148397"/>
              </a:xfrm>
              <a:custGeom>
                <a:rect b="b" l="l" r="r" t="t"/>
                <a:pathLst>
                  <a:path extrusionOk="0" h="8128" w="12592">
                    <a:moveTo>
                      <a:pt x="1423" y="0"/>
                    </a:moveTo>
                    <a:cubicBezTo>
                      <a:pt x="1415" y="0"/>
                      <a:pt x="1407" y="0"/>
                      <a:pt x="1398" y="0"/>
                    </a:cubicBezTo>
                    <a:cubicBezTo>
                      <a:pt x="1" y="4"/>
                      <a:pt x="5653" y="1564"/>
                      <a:pt x="8006" y="3286"/>
                    </a:cubicBezTo>
                    <a:cubicBezTo>
                      <a:pt x="9832" y="4624"/>
                      <a:pt x="11890" y="6876"/>
                      <a:pt x="12592" y="8127"/>
                    </a:cubicBezTo>
                    <a:cubicBezTo>
                      <a:pt x="12140" y="5498"/>
                      <a:pt x="11878" y="3638"/>
                      <a:pt x="10168" y="2293"/>
                    </a:cubicBezTo>
                    <a:cubicBezTo>
                      <a:pt x="8462" y="955"/>
                      <a:pt x="4978" y="0"/>
                      <a:pt x="142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44"/>
              <p:cNvSpPr/>
              <p:nvPr/>
            </p:nvSpPr>
            <p:spPr>
              <a:xfrm>
                <a:off x="3161958" y="2178627"/>
                <a:ext cx="199481" cy="155116"/>
              </a:xfrm>
              <a:custGeom>
                <a:rect b="b" l="l" r="r" t="t"/>
                <a:pathLst>
                  <a:path extrusionOk="0" h="8496" w="10926">
                    <a:moveTo>
                      <a:pt x="9727" y="1"/>
                    </a:moveTo>
                    <a:cubicBezTo>
                      <a:pt x="9711" y="1"/>
                      <a:pt x="9693" y="1"/>
                      <a:pt x="9674" y="2"/>
                    </a:cubicBezTo>
                    <a:cubicBezTo>
                      <a:pt x="6125" y="124"/>
                      <a:pt x="2843" y="1200"/>
                      <a:pt x="1424" y="2601"/>
                    </a:cubicBezTo>
                    <a:cubicBezTo>
                      <a:pt x="0" y="3998"/>
                      <a:pt x="135" y="5862"/>
                      <a:pt x="240" y="8495"/>
                    </a:cubicBezTo>
                    <a:cubicBezTo>
                      <a:pt x="672" y="7225"/>
                      <a:pt x="2248" y="4909"/>
                      <a:pt x="3788" y="3512"/>
                    </a:cubicBezTo>
                    <a:cubicBezTo>
                      <a:pt x="5740" y="1736"/>
                      <a:pt x="10925" y="1"/>
                      <a:pt x="972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44"/>
              <p:cNvSpPr/>
              <p:nvPr/>
            </p:nvSpPr>
            <p:spPr>
              <a:xfrm>
                <a:off x="2967315" y="1981208"/>
                <a:ext cx="194716" cy="125703"/>
              </a:xfrm>
              <a:custGeom>
                <a:rect b="b" l="l" r="r" t="t"/>
                <a:pathLst>
                  <a:path extrusionOk="0" h="6885" w="10665">
                    <a:moveTo>
                      <a:pt x="1205" y="1"/>
                    </a:moveTo>
                    <a:cubicBezTo>
                      <a:pt x="1198" y="1"/>
                      <a:pt x="1192" y="1"/>
                      <a:pt x="1185" y="1"/>
                    </a:cubicBezTo>
                    <a:cubicBezTo>
                      <a:pt x="1" y="1"/>
                      <a:pt x="4790" y="1323"/>
                      <a:pt x="6781" y="2783"/>
                    </a:cubicBezTo>
                    <a:cubicBezTo>
                      <a:pt x="8327" y="3919"/>
                      <a:pt x="10071" y="5824"/>
                      <a:pt x="10665" y="6885"/>
                    </a:cubicBezTo>
                    <a:cubicBezTo>
                      <a:pt x="10280" y="4655"/>
                      <a:pt x="10063" y="3083"/>
                      <a:pt x="8615" y="1943"/>
                    </a:cubicBezTo>
                    <a:cubicBezTo>
                      <a:pt x="7168" y="810"/>
                      <a:pt x="4216" y="1"/>
                      <a:pt x="12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44"/>
              <p:cNvSpPr/>
              <p:nvPr/>
            </p:nvSpPr>
            <p:spPr>
              <a:xfrm>
                <a:off x="3155057" y="2007262"/>
                <a:ext cx="168900" cy="131363"/>
              </a:xfrm>
              <a:custGeom>
                <a:rect b="b" l="l" r="r" t="t"/>
                <a:pathLst>
                  <a:path extrusionOk="0" h="7195" w="9251">
                    <a:moveTo>
                      <a:pt x="8237" y="0"/>
                    </a:moveTo>
                    <a:cubicBezTo>
                      <a:pt x="8223" y="0"/>
                      <a:pt x="8208" y="0"/>
                      <a:pt x="8192" y="1"/>
                    </a:cubicBezTo>
                    <a:cubicBezTo>
                      <a:pt x="5186" y="106"/>
                      <a:pt x="2407" y="1017"/>
                      <a:pt x="1204" y="2201"/>
                    </a:cubicBezTo>
                    <a:cubicBezTo>
                      <a:pt x="1" y="3385"/>
                      <a:pt x="113" y="4961"/>
                      <a:pt x="202" y="7195"/>
                    </a:cubicBezTo>
                    <a:cubicBezTo>
                      <a:pt x="569" y="6119"/>
                      <a:pt x="1906" y="4158"/>
                      <a:pt x="3206" y="2970"/>
                    </a:cubicBezTo>
                    <a:cubicBezTo>
                      <a:pt x="4860" y="1467"/>
                      <a:pt x="9251" y="0"/>
                      <a:pt x="82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44"/>
              <p:cNvSpPr/>
              <p:nvPr/>
            </p:nvSpPr>
            <p:spPr>
              <a:xfrm>
                <a:off x="3148667" y="1852548"/>
                <a:ext cx="123822" cy="107482"/>
              </a:xfrm>
              <a:custGeom>
                <a:rect b="b" l="l" r="r" t="t"/>
                <a:pathLst>
                  <a:path extrusionOk="0" h="5887" w="6782">
                    <a:moveTo>
                      <a:pt x="6146" y="0"/>
                    </a:moveTo>
                    <a:cubicBezTo>
                      <a:pt x="6126" y="0"/>
                      <a:pt x="6104" y="1"/>
                      <a:pt x="6077" y="4"/>
                    </a:cubicBezTo>
                    <a:cubicBezTo>
                      <a:pt x="3788" y="216"/>
                      <a:pt x="1711" y="1038"/>
                      <a:pt x="855" y="2002"/>
                    </a:cubicBezTo>
                    <a:cubicBezTo>
                      <a:pt x="0" y="2969"/>
                      <a:pt x="171" y="4176"/>
                      <a:pt x="359" y="5886"/>
                    </a:cubicBezTo>
                    <a:cubicBezTo>
                      <a:pt x="583" y="5046"/>
                      <a:pt x="1497" y="3477"/>
                      <a:pt x="2428" y="2510"/>
                    </a:cubicBezTo>
                    <a:cubicBezTo>
                      <a:pt x="3591" y="1299"/>
                      <a:pt x="6782" y="0"/>
                      <a:pt x="614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44"/>
              <p:cNvSpPr/>
              <p:nvPr/>
            </p:nvSpPr>
            <p:spPr>
              <a:xfrm>
                <a:off x="3077754" y="1868687"/>
                <a:ext cx="87618" cy="92839"/>
              </a:xfrm>
              <a:custGeom>
                <a:rect b="b" l="l" r="r" t="t"/>
                <a:pathLst>
                  <a:path extrusionOk="0" h="5085" w="4799">
                    <a:moveTo>
                      <a:pt x="425" y="1"/>
                    </a:moveTo>
                    <a:cubicBezTo>
                      <a:pt x="1" y="1"/>
                      <a:pt x="2250" y="1138"/>
                      <a:pt x="3085" y="2178"/>
                    </a:cubicBezTo>
                    <a:cubicBezTo>
                      <a:pt x="3757" y="3016"/>
                      <a:pt x="4429" y="4364"/>
                      <a:pt x="4601" y="5085"/>
                    </a:cubicBezTo>
                    <a:cubicBezTo>
                      <a:pt x="4698" y="3624"/>
                      <a:pt x="4799" y="2593"/>
                      <a:pt x="4179" y="1761"/>
                    </a:cubicBezTo>
                    <a:cubicBezTo>
                      <a:pt x="3559" y="928"/>
                      <a:pt x="2091" y="206"/>
                      <a:pt x="478" y="5"/>
                    </a:cubicBezTo>
                    <a:cubicBezTo>
                      <a:pt x="457" y="2"/>
                      <a:pt x="439" y="1"/>
                      <a:pt x="4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03" name="Google Shape;2603;p44"/>
            <p:cNvSpPr/>
            <p:nvPr/>
          </p:nvSpPr>
          <p:spPr>
            <a:xfrm>
              <a:off x="3101051" y="2384516"/>
              <a:ext cx="140418" cy="115278"/>
            </a:xfrm>
            <a:custGeom>
              <a:rect b="b" l="l" r="r" t="t"/>
              <a:pathLst>
                <a:path extrusionOk="0" h="6314" w="7691">
                  <a:moveTo>
                    <a:pt x="1" y="1"/>
                  </a:moveTo>
                  <a:lnTo>
                    <a:pt x="314" y="2978"/>
                  </a:lnTo>
                  <a:cubicBezTo>
                    <a:pt x="423" y="4849"/>
                    <a:pt x="1973" y="6313"/>
                    <a:pt x="3848" y="6313"/>
                  </a:cubicBezTo>
                  <a:cubicBezTo>
                    <a:pt x="5723" y="6313"/>
                    <a:pt x="7273" y="4849"/>
                    <a:pt x="7382" y="2978"/>
                  </a:cubicBezTo>
                  <a:lnTo>
                    <a:pt x="7691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4"/>
            <p:cNvSpPr/>
            <p:nvPr/>
          </p:nvSpPr>
          <p:spPr>
            <a:xfrm>
              <a:off x="3087413" y="2365839"/>
              <a:ext cx="167713" cy="41134"/>
            </a:xfrm>
            <a:custGeom>
              <a:rect b="b" l="l" r="r" t="t"/>
              <a:pathLst>
                <a:path extrusionOk="0" h="2253" w="9186">
                  <a:moveTo>
                    <a:pt x="1" y="0"/>
                  </a:moveTo>
                  <a:lnTo>
                    <a:pt x="251" y="2253"/>
                  </a:lnTo>
                  <a:lnTo>
                    <a:pt x="8939" y="2253"/>
                  </a:lnTo>
                  <a:lnTo>
                    <a:pt x="9186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4"/>
            <p:cNvSpPr/>
            <p:nvPr/>
          </p:nvSpPr>
          <p:spPr>
            <a:xfrm>
              <a:off x="2910936" y="2599535"/>
              <a:ext cx="1717611" cy="100343"/>
            </a:xfrm>
            <a:custGeom>
              <a:rect b="b" l="l" r="r" t="t"/>
              <a:pathLst>
                <a:path extrusionOk="0" h="5496" w="94077">
                  <a:moveTo>
                    <a:pt x="47041" y="0"/>
                  </a:moveTo>
                  <a:cubicBezTo>
                    <a:pt x="21062" y="0"/>
                    <a:pt x="1" y="1229"/>
                    <a:pt x="1" y="2746"/>
                  </a:cubicBezTo>
                  <a:cubicBezTo>
                    <a:pt x="1" y="4263"/>
                    <a:pt x="21062" y="5495"/>
                    <a:pt x="47041" y="5495"/>
                  </a:cubicBezTo>
                  <a:cubicBezTo>
                    <a:pt x="73018" y="5495"/>
                    <a:pt x="94076" y="4263"/>
                    <a:pt x="94076" y="2746"/>
                  </a:cubicBezTo>
                  <a:cubicBezTo>
                    <a:pt x="94076" y="1229"/>
                    <a:pt x="73018" y="0"/>
                    <a:pt x="47041" y="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4"/>
            <p:cNvSpPr/>
            <p:nvPr/>
          </p:nvSpPr>
          <p:spPr>
            <a:xfrm>
              <a:off x="3026396" y="1770151"/>
              <a:ext cx="10991" cy="57986"/>
            </a:xfrm>
            <a:custGeom>
              <a:rect b="b" l="l" r="r" t="t"/>
              <a:pathLst>
                <a:path extrusionOk="0" h="3176" w="602">
                  <a:moveTo>
                    <a:pt x="243" y="1"/>
                  </a:moveTo>
                  <a:lnTo>
                    <a:pt x="0" y="12"/>
                  </a:lnTo>
                  <a:cubicBezTo>
                    <a:pt x="56" y="1069"/>
                    <a:pt x="179" y="2134"/>
                    <a:pt x="362" y="3176"/>
                  </a:cubicBezTo>
                  <a:lnTo>
                    <a:pt x="602" y="3135"/>
                  </a:lnTo>
                  <a:cubicBezTo>
                    <a:pt x="418" y="2100"/>
                    <a:pt x="299" y="1047"/>
                    <a:pt x="2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4"/>
            <p:cNvSpPr/>
            <p:nvPr/>
          </p:nvSpPr>
          <p:spPr>
            <a:xfrm>
              <a:off x="3036474" y="1845299"/>
              <a:ext cx="10991" cy="28317"/>
            </a:xfrm>
            <a:custGeom>
              <a:rect b="b" l="l" r="r" t="t"/>
              <a:pathLst>
                <a:path extrusionOk="0" h="1551" w="602">
                  <a:moveTo>
                    <a:pt x="240" y="1"/>
                  </a:moveTo>
                  <a:lnTo>
                    <a:pt x="0" y="53"/>
                  </a:lnTo>
                  <a:cubicBezTo>
                    <a:pt x="109" y="551"/>
                    <a:pt x="232" y="1054"/>
                    <a:pt x="367" y="1551"/>
                  </a:cubicBezTo>
                  <a:lnTo>
                    <a:pt x="602" y="1484"/>
                  </a:lnTo>
                  <a:cubicBezTo>
                    <a:pt x="467" y="994"/>
                    <a:pt x="344" y="494"/>
                    <a:pt x="2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4"/>
            <p:cNvSpPr/>
            <p:nvPr/>
          </p:nvSpPr>
          <p:spPr>
            <a:xfrm>
              <a:off x="4197889" y="2552339"/>
              <a:ext cx="59136" cy="1114"/>
            </a:xfrm>
            <a:custGeom>
              <a:rect b="b" l="l" r="r" t="t"/>
              <a:pathLst>
                <a:path extrusionOk="0" h="61" w="3239">
                  <a:moveTo>
                    <a:pt x="0" y="1"/>
                  </a:moveTo>
                  <a:lnTo>
                    <a:pt x="0" y="61"/>
                  </a:lnTo>
                  <a:lnTo>
                    <a:pt x="3238" y="61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4"/>
            <p:cNvSpPr/>
            <p:nvPr/>
          </p:nvSpPr>
          <p:spPr>
            <a:xfrm>
              <a:off x="3938614" y="2508357"/>
              <a:ext cx="46812" cy="83966"/>
            </a:xfrm>
            <a:custGeom>
              <a:rect b="b" l="l" r="r" t="t"/>
              <a:pathLst>
                <a:path extrusionOk="0" h="4599" w="2564">
                  <a:moveTo>
                    <a:pt x="893" y="1"/>
                  </a:moveTo>
                  <a:lnTo>
                    <a:pt x="0" y="4023"/>
                  </a:lnTo>
                  <a:lnTo>
                    <a:pt x="1670" y="4599"/>
                  </a:lnTo>
                  <a:lnTo>
                    <a:pt x="2563" y="579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4"/>
            <p:cNvSpPr/>
            <p:nvPr/>
          </p:nvSpPr>
          <p:spPr>
            <a:xfrm>
              <a:off x="4204845" y="2534958"/>
              <a:ext cx="57438" cy="74691"/>
            </a:xfrm>
            <a:custGeom>
              <a:rect b="b" l="l" r="r" t="t"/>
              <a:pathLst>
                <a:path extrusionOk="0" h="4091" w="3146">
                  <a:moveTo>
                    <a:pt x="0" y="1"/>
                  </a:moveTo>
                  <a:lnTo>
                    <a:pt x="1378" y="4090"/>
                  </a:lnTo>
                  <a:lnTo>
                    <a:pt x="3145" y="409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4"/>
            <p:cNvSpPr/>
            <p:nvPr/>
          </p:nvSpPr>
          <p:spPr>
            <a:xfrm>
              <a:off x="4163382" y="2605943"/>
              <a:ext cx="111444" cy="36716"/>
            </a:xfrm>
            <a:custGeom>
              <a:rect b="b" l="l" r="r" t="t"/>
              <a:pathLst>
                <a:path extrusionOk="0" h="2011" w="6104">
                  <a:moveTo>
                    <a:pt x="3414" y="1"/>
                  </a:moveTo>
                  <a:cubicBezTo>
                    <a:pt x="3310" y="1"/>
                    <a:pt x="3206" y="38"/>
                    <a:pt x="3127" y="109"/>
                  </a:cubicBezTo>
                  <a:cubicBezTo>
                    <a:pt x="2690" y="501"/>
                    <a:pt x="1666" y="912"/>
                    <a:pt x="303" y="1207"/>
                  </a:cubicBezTo>
                  <a:cubicBezTo>
                    <a:pt x="1" y="1274"/>
                    <a:pt x="113" y="2010"/>
                    <a:pt x="837" y="2010"/>
                  </a:cubicBezTo>
                  <a:cubicBezTo>
                    <a:pt x="1580" y="2010"/>
                    <a:pt x="3201" y="1954"/>
                    <a:pt x="3739" y="1954"/>
                  </a:cubicBezTo>
                  <a:cubicBezTo>
                    <a:pt x="4609" y="1954"/>
                    <a:pt x="5118" y="1995"/>
                    <a:pt x="5809" y="2007"/>
                  </a:cubicBezTo>
                  <a:cubicBezTo>
                    <a:pt x="5811" y="2007"/>
                    <a:pt x="5813" y="2007"/>
                    <a:pt x="5814" y="2007"/>
                  </a:cubicBezTo>
                  <a:cubicBezTo>
                    <a:pt x="5979" y="2007"/>
                    <a:pt x="6103" y="1852"/>
                    <a:pt x="6070" y="1693"/>
                  </a:cubicBezTo>
                  <a:lnTo>
                    <a:pt x="5719" y="120"/>
                  </a:lnTo>
                  <a:cubicBezTo>
                    <a:pt x="5704" y="49"/>
                    <a:pt x="5640" y="1"/>
                    <a:pt x="5569" y="1"/>
                  </a:cubicBezTo>
                  <a:close/>
                </a:path>
              </a:pathLst>
            </a:custGeom>
            <a:solidFill>
              <a:srgbClr val="FFB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4"/>
            <p:cNvSpPr/>
            <p:nvPr/>
          </p:nvSpPr>
          <p:spPr>
            <a:xfrm>
              <a:off x="3855232" y="2574486"/>
              <a:ext cx="120153" cy="51742"/>
            </a:xfrm>
            <a:custGeom>
              <a:rect b="b" l="l" r="r" t="t"/>
              <a:pathLst>
                <a:path extrusionOk="0" h="2834" w="6581">
                  <a:moveTo>
                    <a:pt x="322" y="0"/>
                  </a:moveTo>
                  <a:cubicBezTo>
                    <a:pt x="31" y="0"/>
                    <a:pt x="1" y="728"/>
                    <a:pt x="671" y="962"/>
                  </a:cubicBezTo>
                  <a:cubicBezTo>
                    <a:pt x="1804" y="1354"/>
                    <a:pt x="2659" y="1589"/>
                    <a:pt x="3626" y="1925"/>
                  </a:cubicBezTo>
                  <a:cubicBezTo>
                    <a:pt x="4452" y="2213"/>
                    <a:pt x="5389" y="2579"/>
                    <a:pt x="6043" y="2818"/>
                  </a:cubicBezTo>
                  <a:cubicBezTo>
                    <a:pt x="6072" y="2828"/>
                    <a:pt x="6101" y="2833"/>
                    <a:pt x="6130" y="2833"/>
                  </a:cubicBezTo>
                  <a:cubicBezTo>
                    <a:pt x="6257" y="2833"/>
                    <a:pt x="6372" y="2739"/>
                    <a:pt x="6386" y="2605"/>
                  </a:cubicBezTo>
                  <a:lnTo>
                    <a:pt x="6570" y="1006"/>
                  </a:lnTo>
                  <a:cubicBezTo>
                    <a:pt x="6581" y="932"/>
                    <a:pt x="6536" y="865"/>
                    <a:pt x="6469" y="842"/>
                  </a:cubicBezTo>
                  <a:lnTo>
                    <a:pt x="4646" y="211"/>
                  </a:lnTo>
                  <a:cubicBezTo>
                    <a:pt x="4573" y="187"/>
                    <a:pt x="4498" y="176"/>
                    <a:pt x="4423" y="176"/>
                  </a:cubicBezTo>
                  <a:cubicBezTo>
                    <a:pt x="4348" y="176"/>
                    <a:pt x="4272" y="187"/>
                    <a:pt x="4198" y="203"/>
                  </a:cubicBezTo>
                  <a:cubicBezTo>
                    <a:pt x="3800" y="291"/>
                    <a:pt x="3427" y="325"/>
                    <a:pt x="3063" y="325"/>
                  </a:cubicBezTo>
                  <a:cubicBezTo>
                    <a:pt x="2173" y="325"/>
                    <a:pt x="1340" y="121"/>
                    <a:pt x="343" y="1"/>
                  </a:cubicBezTo>
                  <a:cubicBezTo>
                    <a:pt x="336" y="1"/>
                    <a:pt x="329" y="0"/>
                    <a:pt x="322" y="0"/>
                  </a:cubicBezTo>
                  <a:close/>
                </a:path>
              </a:pathLst>
            </a:custGeom>
            <a:solidFill>
              <a:srgbClr val="FFB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4"/>
            <p:cNvSpPr/>
            <p:nvPr/>
          </p:nvSpPr>
          <p:spPr>
            <a:xfrm>
              <a:off x="3893755" y="1623672"/>
              <a:ext cx="221628" cy="172771"/>
            </a:xfrm>
            <a:custGeom>
              <a:rect b="b" l="l" r="r" t="t"/>
              <a:pathLst>
                <a:path extrusionOk="0" h="9463" w="12139">
                  <a:moveTo>
                    <a:pt x="9606" y="1"/>
                  </a:moveTo>
                  <a:cubicBezTo>
                    <a:pt x="9506" y="269"/>
                    <a:pt x="9379" y="583"/>
                    <a:pt x="9263" y="879"/>
                  </a:cubicBezTo>
                  <a:cubicBezTo>
                    <a:pt x="9144" y="1178"/>
                    <a:pt x="9016" y="1476"/>
                    <a:pt x="8886" y="1771"/>
                  </a:cubicBezTo>
                  <a:cubicBezTo>
                    <a:pt x="8624" y="2358"/>
                    <a:pt x="8359" y="2944"/>
                    <a:pt x="8064" y="3508"/>
                  </a:cubicBezTo>
                  <a:cubicBezTo>
                    <a:pt x="7489" y="4636"/>
                    <a:pt x="6827" y="5731"/>
                    <a:pt x="6062" y="6534"/>
                  </a:cubicBezTo>
                  <a:cubicBezTo>
                    <a:pt x="5965" y="6631"/>
                    <a:pt x="5872" y="6728"/>
                    <a:pt x="5770" y="6810"/>
                  </a:cubicBezTo>
                  <a:cubicBezTo>
                    <a:pt x="5726" y="6847"/>
                    <a:pt x="5666" y="6903"/>
                    <a:pt x="5636" y="6925"/>
                  </a:cubicBezTo>
                  <a:cubicBezTo>
                    <a:pt x="5603" y="6956"/>
                    <a:pt x="5569" y="6982"/>
                    <a:pt x="5536" y="7004"/>
                  </a:cubicBezTo>
                  <a:cubicBezTo>
                    <a:pt x="5397" y="7094"/>
                    <a:pt x="5281" y="7142"/>
                    <a:pt x="5128" y="7165"/>
                  </a:cubicBezTo>
                  <a:cubicBezTo>
                    <a:pt x="5088" y="7171"/>
                    <a:pt x="5045" y="7174"/>
                    <a:pt x="4999" y="7174"/>
                  </a:cubicBezTo>
                  <a:cubicBezTo>
                    <a:pt x="4699" y="7174"/>
                    <a:pt x="4280" y="7038"/>
                    <a:pt x="3866" y="6791"/>
                  </a:cubicBezTo>
                  <a:cubicBezTo>
                    <a:pt x="3380" y="6511"/>
                    <a:pt x="2898" y="6123"/>
                    <a:pt x="2438" y="5697"/>
                  </a:cubicBezTo>
                  <a:cubicBezTo>
                    <a:pt x="2211" y="5480"/>
                    <a:pt x="1979" y="5260"/>
                    <a:pt x="1759" y="5025"/>
                  </a:cubicBezTo>
                  <a:cubicBezTo>
                    <a:pt x="1542" y="4796"/>
                    <a:pt x="1322" y="4543"/>
                    <a:pt x="1124" y="4315"/>
                  </a:cubicBezTo>
                  <a:lnTo>
                    <a:pt x="0" y="5017"/>
                  </a:lnTo>
                  <a:cubicBezTo>
                    <a:pt x="164" y="5361"/>
                    <a:pt x="336" y="5656"/>
                    <a:pt x="526" y="5966"/>
                  </a:cubicBezTo>
                  <a:cubicBezTo>
                    <a:pt x="713" y="6268"/>
                    <a:pt x="911" y="6571"/>
                    <a:pt x="1131" y="6858"/>
                  </a:cubicBezTo>
                  <a:cubicBezTo>
                    <a:pt x="1569" y="7437"/>
                    <a:pt x="2066" y="7994"/>
                    <a:pt x="2689" y="8487"/>
                  </a:cubicBezTo>
                  <a:cubicBezTo>
                    <a:pt x="3007" y="8730"/>
                    <a:pt x="3354" y="8958"/>
                    <a:pt x="3765" y="9144"/>
                  </a:cubicBezTo>
                  <a:cubicBezTo>
                    <a:pt x="4172" y="9323"/>
                    <a:pt x="4650" y="9454"/>
                    <a:pt x="5173" y="9462"/>
                  </a:cubicBezTo>
                  <a:cubicBezTo>
                    <a:pt x="5192" y="9463"/>
                    <a:pt x="5212" y="9463"/>
                    <a:pt x="5231" y="9463"/>
                  </a:cubicBezTo>
                  <a:cubicBezTo>
                    <a:pt x="5737" y="9463"/>
                    <a:pt x="6265" y="9330"/>
                    <a:pt x="6701" y="9096"/>
                  </a:cubicBezTo>
                  <a:cubicBezTo>
                    <a:pt x="6813" y="9037"/>
                    <a:pt x="6925" y="8969"/>
                    <a:pt x="7025" y="8902"/>
                  </a:cubicBezTo>
                  <a:cubicBezTo>
                    <a:pt x="7134" y="8830"/>
                    <a:pt x="7201" y="8775"/>
                    <a:pt x="7291" y="8711"/>
                  </a:cubicBezTo>
                  <a:cubicBezTo>
                    <a:pt x="7458" y="8588"/>
                    <a:pt x="7612" y="8454"/>
                    <a:pt x="7761" y="8319"/>
                  </a:cubicBezTo>
                  <a:cubicBezTo>
                    <a:pt x="8359" y="7785"/>
                    <a:pt x="8834" y="7199"/>
                    <a:pt x="9267" y="6601"/>
                  </a:cubicBezTo>
                  <a:cubicBezTo>
                    <a:pt x="9700" y="6003"/>
                    <a:pt x="10073" y="5387"/>
                    <a:pt x="10417" y="4763"/>
                  </a:cubicBezTo>
                  <a:cubicBezTo>
                    <a:pt x="10761" y="4136"/>
                    <a:pt x="11078" y="3505"/>
                    <a:pt x="11358" y="2858"/>
                  </a:cubicBezTo>
                  <a:cubicBezTo>
                    <a:pt x="11500" y="2533"/>
                    <a:pt x="11635" y="2208"/>
                    <a:pt x="11766" y="1883"/>
                  </a:cubicBezTo>
                  <a:cubicBezTo>
                    <a:pt x="11900" y="1551"/>
                    <a:pt x="12016" y="1233"/>
                    <a:pt x="12139" y="867"/>
                  </a:cubicBezTo>
                  <a:lnTo>
                    <a:pt x="9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4"/>
            <p:cNvSpPr/>
            <p:nvPr/>
          </p:nvSpPr>
          <p:spPr>
            <a:xfrm>
              <a:off x="4010147" y="1596486"/>
              <a:ext cx="125283" cy="134138"/>
            </a:xfrm>
            <a:custGeom>
              <a:rect b="b" l="l" r="r" t="t"/>
              <a:pathLst>
                <a:path extrusionOk="0" h="7347" w="6862">
                  <a:moveTo>
                    <a:pt x="4752" y="1"/>
                  </a:moveTo>
                  <a:cubicBezTo>
                    <a:pt x="4056" y="1"/>
                    <a:pt x="3263" y="372"/>
                    <a:pt x="2578" y="1143"/>
                  </a:cubicBezTo>
                  <a:cubicBezTo>
                    <a:pt x="1128" y="2779"/>
                    <a:pt x="1" y="4971"/>
                    <a:pt x="1" y="4971"/>
                  </a:cubicBezTo>
                  <a:lnTo>
                    <a:pt x="3247" y="7347"/>
                  </a:lnTo>
                  <a:cubicBezTo>
                    <a:pt x="3247" y="7347"/>
                    <a:pt x="6862" y="3134"/>
                    <a:pt x="6481" y="1490"/>
                  </a:cubicBezTo>
                  <a:cubicBezTo>
                    <a:pt x="6257" y="513"/>
                    <a:pt x="5571" y="1"/>
                    <a:pt x="47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4"/>
            <p:cNvSpPr/>
            <p:nvPr/>
          </p:nvSpPr>
          <p:spPr>
            <a:xfrm>
              <a:off x="3876356" y="1681110"/>
              <a:ext cx="50957" cy="35876"/>
            </a:xfrm>
            <a:custGeom>
              <a:rect b="b" l="l" r="r" t="t"/>
              <a:pathLst>
                <a:path extrusionOk="0" h="1965" w="2791">
                  <a:moveTo>
                    <a:pt x="531" y="0"/>
                  </a:moveTo>
                  <a:lnTo>
                    <a:pt x="531" y="0"/>
                  </a:lnTo>
                  <a:cubicBezTo>
                    <a:pt x="531" y="0"/>
                    <a:pt x="0" y="1117"/>
                    <a:pt x="968" y="1964"/>
                  </a:cubicBezTo>
                  <a:lnTo>
                    <a:pt x="2074" y="1871"/>
                  </a:lnTo>
                  <a:lnTo>
                    <a:pt x="2791" y="75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4"/>
            <p:cNvSpPr/>
            <p:nvPr/>
          </p:nvSpPr>
          <p:spPr>
            <a:xfrm>
              <a:off x="3886032" y="1660424"/>
              <a:ext cx="45699" cy="22055"/>
            </a:xfrm>
            <a:custGeom>
              <a:rect b="b" l="l" r="r" t="t"/>
              <a:pathLst>
                <a:path extrusionOk="0" h="1208" w="2503">
                  <a:moveTo>
                    <a:pt x="2503" y="1"/>
                  </a:moveTo>
                  <a:lnTo>
                    <a:pt x="732" y="341"/>
                  </a:lnTo>
                  <a:lnTo>
                    <a:pt x="1" y="1133"/>
                  </a:lnTo>
                  <a:lnTo>
                    <a:pt x="2261" y="1208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4"/>
            <p:cNvSpPr/>
            <p:nvPr/>
          </p:nvSpPr>
          <p:spPr>
            <a:xfrm>
              <a:off x="3946446" y="2508357"/>
              <a:ext cx="38980" cy="48437"/>
            </a:xfrm>
            <a:custGeom>
              <a:rect b="b" l="l" r="r" t="t"/>
              <a:pathLst>
                <a:path extrusionOk="0" h="2653" w="2135">
                  <a:moveTo>
                    <a:pt x="464" y="1"/>
                  </a:moveTo>
                  <a:lnTo>
                    <a:pt x="1" y="2074"/>
                  </a:lnTo>
                  <a:lnTo>
                    <a:pt x="1674" y="2653"/>
                  </a:lnTo>
                  <a:lnTo>
                    <a:pt x="2134" y="57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4"/>
            <p:cNvSpPr/>
            <p:nvPr/>
          </p:nvSpPr>
          <p:spPr>
            <a:xfrm>
              <a:off x="4204845" y="2534958"/>
              <a:ext cx="45297" cy="38542"/>
            </a:xfrm>
            <a:custGeom>
              <a:rect b="b" l="l" r="r" t="t"/>
              <a:pathLst>
                <a:path extrusionOk="0" h="2111" w="2481">
                  <a:moveTo>
                    <a:pt x="0" y="1"/>
                  </a:moveTo>
                  <a:lnTo>
                    <a:pt x="714" y="2111"/>
                  </a:lnTo>
                  <a:lnTo>
                    <a:pt x="2481" y="2111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4"/>
            <p:cNvSpPr/>
            <p:nvPr/>
          </p:nvSpPr>
          <p:spPr>
            <a:xfrm>
              <a:off x="4036705" y="1594149"/>
              <a:ext cx="230099" cy="301723"/>
            </a:xfrm>
            <a:custGeom>
              <a:rect b="b" l="l" r="r" t="t"/>
              <a:pathLst>
                <a:path extrusionOk="0" h="16526" w="12603">
                  <a:moveTo>
                    <a:pt x="5003" y="0"/>
                  </a:moveTo>
                  <a:cubicBezTo>
                    <a:pt x="3806" y="0"/>
                    <a:pt x="2779" y="135"/>
                    <a:pt x="2779" y="135"/>
                  </a:cubicBezTo>
                  <a:cubicBezTo>
                    <a:pt x="2779" y="135"/>
                    <a:pt x="0" y="5148"/>
                    <a:pt x="635" y="15266"/>
                  </a:cubicBezTo>
                  <a:cubicBezTo>
                    <a:pt x="3455" y="15643"/>
                    <a:pt x="8632" y="16341"/>
                    <a:pt x="10003" y="16525"/>
                  </a:cubicBezTo>
                  <a:cubicBezTo>
                    <a:pt x="10133" y="15815"/>
                    <a:pt x="10208" y="13697"/>
                    <a:pt x="10533" y="10933"/>
                  </a:cubicBezTo>
                  <a:cubicBezTo>
                    <a:pt x="10671" y="9757"/>
                    <a:pt x="10854" y="8457"/>
                    <a:pt x="11108" y="7101"/>
                  </a:cubicBezTo>
                  <a:cubicBezTo>
                    <a:pt x="11459" y="5248"/>
                    <a:pt x="11933" y="3284"/>
                    <a:pt x="12602" y="1371"/>
                  </a:cubicBezTo>
                  <a:cubicBezTo>
                    <a:pt x="12602" y="1371"/>
                    <a:pt x="11516" y="990"/>
                    <a:pt x="10268" y="707"/>
                  </a:cubicBezTo>
                  <a:cubicBezTo>
                    <a:pt x="10021" y="650"/>
                    <a:pt x="9771" y="598"/>
                    <a:pt x="9521" y="550"/>
                  </a:cubicBezTo>
                  <a:cubicBezTo>
                    <a:pt x="8333" y="333"/>
                    <a:pt x="6603" y="60"/>
                    <a:pt x="5536" y="16"/>
                  </a:cubicBezTo>
                  <a:cubicBezTo>
                    <a:pt x="5371" y="8"/>
                    <a:pt x="5210" y="0"/>
                    <a:pt x="5050" y="0"/>
                  </a:cubicBezTo>
                  <a:cubicBezTo>
                    <a:pt x="5034" y="0"/>
                    <a:pt x="5019" y="0"/>
                    <a:pt x="50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4"/>
            <p:cNvSpPr/>
            <p:nvPr/>
          </p:nvSpPr>
          <p:spPr>
            <a:xfrm>
              <a:off x="4211929" y="1723796"/>
              <a:ext cx="33630" cy="69981"/>
            </a:xfrm>
            <a:custGeom>
              <a:rect b="b" l="l" r="r" t="t"/>
              <a:pathLst>
                <a:path extrusionOk="0" h="3833" w="1842">
                  <a:moveTo>
                    <a:pt x="1842" y="0"/>
                  </a:moveTo>
                  <a:lnTo>
                    <a:pt x="1" y="908"/>
                  </a:lnTo>
                  <a:lnTo>
                    <a:pt x="1267" y="3832"/>
                  </a:lnTo>
                  <a:cubicBezTo>
                    <a:pt x="1405" y="2652"/>
                    <a:pt x="1588" y="1356"/>
                    <a:pt x="184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4"/>
            <p:cNvSpPr/>
            <p:nvPr/>
          </p:nvSpPr>
          <p:spPr>
            <a:xfrm>
              <a:off x="4107404" y="1652208"/>
              <a:ext cx="66074" cy="76572"/>
            </a:xfrm>
            <a:custGeom>
              <a:rect b="b" l="l" r="r" t="t"/>
              <a:pathLst>
                <a:path extrusionOk="0" h="4194" w="3619">
                  <a:moveTo>
                    <a:pt x="2050" y="242"/>
                  </a:moveTo>
                  <a:cubicBezTo>
                    <a:pt x="2357" y="242"/>
                    <a:pt x="2645" y="354"/>
                    <a:pt x="2869" y="567"/>
                  </a:cubicBezTo>
                  <a:cubicBezTo>
                    <a:pt x="3197" y="877"/>
                    <a:pt x="3372" y="1363"/>
                    <a:pt x="3346" y="1908"/>
                  </a:cubicBezTo>
                  <a:cubicBezTo>
                    <a:pt x="3302" y="2935"/>
                    <a:pt x="2566" y="3847"/>
                    <a:pt x="1707" y="3940"/>
                  </a:cubicBezTo>
                  <a:cubicBezTo>
                    <a:pt x="1658" y="3945"/>
                    <a:pt x="1610" y="3948"/>
                    <a:pt x="1562" y="3948"/>
                  </a:cubicBezTo>
                  <a:cubicBezTo>
                    <a:pt x="1258" y="3948"/>
                    <a:pt x="974" y="3836"/>
                    <a:pt x="750" y="3626"/>
                  </a:cubicBezTo>
                  <a:cubicBezTo>
                    <a:pt x="418" y="3316"/>
                    <a:pt x="247" y="2826"/>
                    <a:pt x="269" y="2285"/>
                  </a:cubicBezTo>
                  <a:cubicBezTo>
                    <a:pt x="317" y="1258"/>
                    <a:pt x="1053" y="347"/>
                    <a:pt x="1912" y="249"/>
                  </a:cubicBezTo>
                  <a:cubicBezTo>
                    <a:pt x="1961" y="246"/>
                    <a:pt x="2005" y="242"/>
                    <a:pt x="2050" y="242"/>
                  </a:cubicBezTo>
                  <a:close/>
                  <a:moveTo>
                    <a:pt x="2059" y="1"/>
                  </a:moveTo>
                  <a:cubicBezTo>
                    <a:pt x="2002" y="1"/>
                    <a:pt x="1944" y="4"/>
                    <a:pt x="1886" y="11"/>
                  </a:cubicBezTo>
                  <a:cubicBezTo>
                    <a:pt x="911" y="118"/>
                    <a:pt x="78" y="1135"/>
                    <a:pt x="26" y="2274"/>
                  </a:cubicBezTo>
                  <a:cubicBezTo>
                    <a:pt x="0" y="2887"/>
                    <a:pt x="202" y="3447"/>
                    <a:pt x="583" y="3802"/>
                  </a:cubicBezTo>
                  <a:cubicBezTo>
                    <a:pt x="855" y="4055"/>
                    <a:pt x="1199" y="4194"/>
                    <a:pt x="1565" y="4194"/>
                  </a:cubicBezTo>
                  <a:cubicBezTo>
                    <a:pt x="1621" y="4194"/>
                    <a:pt x="1677" y="4190"/>
                    <a:pt x="1733" y="4183"/>
                  </a:cubicBezTo>
                  <a:cubicBezTo>
                    <a:pt x="2704" y="4074"/>
                    <a:pt x="3537" y="3059"/>
                    <a:pt x="3589" y="1919"/>
                  </a:cubicBezTo>
                  <a:cubicBezTo>
                    <a:pt x="3619" y="1303"/>
                    <a:pt x="3417" y="746"/>
                    <a:pt x="3033" y="387"/>
                  </a:cubicBezTo>
                  <a:cubicBezTo>
                    <a:pt x="2765" y="135"/>
                    <a:pt x="242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4"/>
            <p:cNvSpPr/>
            <p:nvPr/>
          </p:nvSpPr>
          <p:spPr>
            <a:xfrm>
              <a:off x="4137401" y="1521320"/>
              <a:ext cx="83017" cy="98755"/>
            </a:xfrm>
            <a:custGeom>
              <a:rect b="b" l="l" r="r" t="t"/>
              <a:pathLst>
                <a:path extrusionOk="0" h="5409" w="4547">
                  <a:moveTo>
                    <a:pt x="4546" y="0"/>
                  </a:moveTo>
                  <a:lnTo>
                    <a:pt x="1819" y="1760"/>
                  </a:lnTo>
                  <a:cubicBezTo>
                    <a:pt x="1935" y="2791"/>
                    <a:pt x="1827" y="3855"/>
                    <a:pt x="352" y="4005"/>
                  </a:cubicBezTo>
                  <a:cubicBezTo>
                    <a:pt x="49" y="4396"/>
                    <a:pt x="0" y="5174"/>
                    <a:pt x="1102" y="5349"/>
                  </a:cubicBezTo>
                  <a:cubicBezTo>
                    <a:pt x="1361" y="5390"/>
                    <a:pt x="1607" y="5408"/>
                    <a:pt x="1841" y="5408"/>
                  </a:cubicBezTo>
                  <a:cubicBezTo>
                    <a:pt x="2905" y="5408"/>
                    <a:pt x="3721" y="5022"/>
                    <a:pt x="4337" y="4539"/>
                  </a:cubicBezTo>
                  <a:cubicBezTo>
                    <a:pt x="3556" y="3564"/>
                    <a:pt x="4120" y="1248"/>
                    <a:pt x="4546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4"/>
            <p:cNvSpPr/>
            <p:nvPr/>
          </p:nvSpPr>
          <p:spPr>
            <a:xfrm>
              <a:off x="4170612" y="1534411"/>
              <a:ext cx="30034" cy="32206"/>
            </a:xfrm>
            <a:custGeom>
              <a:rect b="b" l="l" r="r" t="t"/>
              <a:pathLst>
                <a:path extrusionOk="0" h="1764" w="1645">
                  <a:moveTo>
                    <a:pt x="1614" y="0"/>
                  </a:moveTo>
                  <a:lnTo>
                    <a:pt x="0" y="1043"/>
                  </a:lnTo>
                  <a:cubicBezTo>
                    <a:pt x="31" y="1286"/>
                    <a:pt x="45" y="1532"/>
                    <a:pt x="31" y="1764"/>
                  </a:cubicBezTo>
                  <a:cubicBezTo>
                    <a:pt x="586" y="1760"/>
                    <a:pt x="1416" y="1264"/>
                    <a:pt x="1550" y="699"/>
                  </a:cubicBezTo>
                  <a:cubicBezTo>
                    <a:pt x="1617" y="415"/>
                    <a:pt x="1644" y="143"/>
                    <a:pt x="1614" y="0"/>
                  </a:cubicBez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4"/>
            <p:cNvSpPr/>
            <p:nvPr/>
          </p:nvSpPr>
          <p:spPr>
            <a:xfrm>
              <a:off x="4127761" y="1429832"/>
              <a:ext cx="77010" cy="70985"/>
            </a:xfrm>
            <a:custGeom>
              <a:rect b="b" l="l" r="r" t="t"/>
              <a:pathLst>
                <a:path extrusionOk="0" h="3888" w="4218">
                  <a:moveTo>
                    <a:pt x="1762" y="0"/>
                  </a:moveTo>
                  <a:cubicBezTo>
                    <a:pt x="446" y="0"/>
                    <a:pt x="1" y="3199"/>
                    <a:pt x="838" y="3824"/>
                  </a:cubicBezTo>
                  <a:cubicBezTo>
                    <a:pt x="898" y="3867"/>
                    <a:pt x="965" y="3887"/>
                    <a:pt x="1040" y="3887"/>
                  </a:cubicBezTo>
                  <a:cubicBezTo>
                    <a:pt x="2042" y="3887"/>
                    <a:pt x="4217" y="197"/>
                    <a:pt x="1828" y="3"/>
                  </a:cubicBezTo>
                  <a:cubicBezTo>
                    <a:pt x="1806" y="1"/>
                    <a:pt x="1784" y="0"/>
                    <a:pt x="1762" y="0"/>
                  </a:cubicBezTo>
                  <a:close/>
                </a:path>
              </a:pathLst>
            </a:custGeom>
            <a:solidFill>
              <a:srgbClr val="1E2A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4"/>
            <p:cNvSpPr/>
            <p:nvPr/>
          </p:nvSpPr>
          <p:spPr>
            <a:xfrm>
              <a:off x="4130719" y="1433794"/>
              <a:ext cx="102644" cy="125739"/>
            </a:xfrm>
            <a:custGeom>
              <a:rect b="b" l="l" r="r" t="t"/>
              <a:pathLst>
                <a:path extrusionOk="0" h="6887" w="5622">
                  <a:moveTo>
                    <a:pt x="3001" y="0"/>
                  </a:moveTo>
                  <a:cubicBezTo>
                    <a:pt x="2798" y="0"/>
                    <a:pt x="2589" y="26"/>
                    <a:pt x="2376" y="81"/>
                  </a:cubicBezTo>
                  <a:cubicBezTo>
                    <a:pt x="583" y="544"/>
                    <a:pt x="1" y="3087"/>
                    <a:pt x="161" y="4697"/>
                  </a:cubicBezTo>
                  <a:cubicBezTo>
                    <a:pt x="289" y="5971"/>
                    <a:pt x="1360" y="6886"/>
                    <a:pt x="2508" y="6886"/>
                  </a:cubicBezTo>
                  <a:cubicBezTo>
                    <a:pt x="2970" y="6886"/>
                    <a:pt x="3444" y="6738"/>
                    <a:pt x="3874" y="6404"/>
                  </a:cubicBezTo>
                  <a:cubicBezTo>
                    <a:pt x="4871" y="5635"/>
                    <a:pt x="4983" y="4608"/>
                    <a:pt x="5323" y="2889"/>
                  </a:cubicBezTo>
                  <a:cubicBezTo>
                    <a:pt x="5621" y="1375"/>
                    <a:pt x="4479" y="0"/>
                    <a:pt x="3001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4"/>
            <p:cNvSpPr/>
            <p:nvPr/>
          </p:nvSpPr>
          <p:spPr>
            <a:xfrm>
              <a:off x="4193689" y="1443068"/>
              <a:ext cx="93077" cy="74929"/>
            </a:xfrm>
            <a:custGeom>
              <a:rect b="b" l="l" r="r" t="t"/>
              <a:pathLst>
                <a:path extrusionOk="0" h="4104" w="5098">
                  <a:moveTo>
                    <a:pt x="2134" y="0"/>
                  </a:moveTo>
                  <a:cubicBezTo>
                    <a:pt x="1" y="0"/>
                    <a:pt x="607" y="4104"/>
                    <a:pt x="1391" y="4104"/>
                  </a:cubicBezTo>
                  <a:cubicBezTo>
                    <a:pt x="1436" y="4104"/>
                    <a:pt x="1481" y="4091"/>
                    <a:pt x="1527" y="4062"/>
                  </a:cubicBezTo>
                  <a:cubicBezTo>
                    <a:pt x="3327" y="2942"/>
                    <a:pt x="5097" y="140"/>
                    <a:pt x="2213" y="2"/>
                  </a:cubicBezTo>
                  <a:cubicBezTo>
                    <a:pt x="2187" y="1"/>
                    <a:pt x="2160" y="0"/>
                    <a:pt x="2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4"/>
            <p:cNvSpPr/>
            <p:nvPr/>
          </p:nvSpPr>
          <p:spPr>
            <a:xfrm>
              <a:off x="4102895" y="1404801"/>
              <a:ext cx="161378" cy="57639"/>
            </a:xfrm>
            <a:custGeom>
              <a:rect b="b" l="l" r="r" t="t"/>
              <a:pathLst>
                <a:path extrusionOk="0" h="3157" w="8839">
                  <a:moveTo>
                    <a:pt x="4199" y="0"/>
                  </a:moveTo>
                  <a:cubicBezTo>
                    <a:pt x="3816" y="0"/>
                    <a:pt x="3402" y="232"/>
                    <a:pt x="3052" y="616"/>
                  </a:cubicBezTo>
                  <a:cubicBezTo>
                    <a:pt x="2716" y="981"/>
                    <a:pt x="2218" y="1145"/>
                    <a:pt x="1782" y="1145"/>
                  </a:cubicBezTo>
                  <a:cubicBezTo>
                    <a:pt x="1398" y="1145"/>
                    <a:pt x="1063" y="1018"/>
                    <a:pt x="930" y="791"/>
                  </a:cubicBezTo>
                  <a:lnTo>
                    <a:pt x="930" y="791"/>
                  </a:lnTo>
                  <a:cubicBezTo>
                    <a:pt x="1" y="2476"/>
                    <a:pt x="1984" y="1990"/>
                    <a:pt x="3142" y="2543"/>
                  </a:cubicBezTo>
                  <a:cubicBezTo>
                    <a:pt x="3485" y="2707"/>
                    <a:pt x="3875" y="2753"/>
                    <a:pt x="4283" y="2753"/>
                  </a:cubicBezTo>
                  <a:cubicBezTo>
                    <a:pt x="4806" y="2753"/>
                    <a:pt x="5360" y="2677"/>
                    <a:pt x="5884" y="2677"/>
                  </a:cubicBezTo>
                  <a:cubicBezTo>
                    <a:pt x="6329" y="2677"/>
                    <a:pt x="6753" y="2732"/>
                    <a:pt x="7119" y="2935"/>
                  </a:cubicBezTo>
                  <a:cubicBezTo>
                    <a:pt x="7397" y="3090"/>
                    <a:pt x="7633" y="3157"/>
                    <a:pt x="7830" y="3157"/>
                  </a:cubicBezTo>
                  <a:cubicBezTo>
                    <a:pt x="8839" y="3157"/>
                    <a:pt x="8805" y="1395"/>
                    <a:pt x="7982" y="698"/>
                  </a:cubicBezTo>
                  <a:cubicBezTo>
                    <a:pt x="7682" y="445"/>
                    <a:pt x="7369" y="360"/>
                    <a:pt x="7061" y="360"/>
                  </a:cubicBezTo>
                  <a:cubicBezTo>
                    <a:pt x="6443" y="360"/>
                    <a:pt x="5847" y="701"/>
                    <a:pt x="5424" y="701"/>
                  </a:cubicBezTo>
                  <a:cubicBezTo>
                    <a:pt x="5251" y="701"/>
                    <a:pt x="5106" y="644"/>
                    <a:pt x="5002" y="481"/>
                  </a:cubicBezTo>
                  <a:cubicBezTo>
                    <a:pt x="4787" y="147"/>
                    <a:pt x="4503" y="0"/>
                    <a:pt x="4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4"/>
            <p:cNvSpPr/>
            <p:nvPr/>
          </p:nvSpPr>
          <p:spPr>
            <a:xfrm>
              <a:off x="4249849" y="1440768"/>
              <a:ext cx="22329" cy="12470"/>
            </a:xfrm>
            <a:custGeom>
              <a:rect b="b" l="l" r="r" t="t"/>
              <a:pathLst>
                <a:path extrusionOk="0" h="683" w="1223">
                  <a:moveTo>
                    <a:pt x="1211" y="1"/>
                  </a:moveTo>
                  <a:cubicBezTo>
                    <a:pt x="1024" y="532"/>
                    <a:pt x="1" y="569"/>
                    <a:pt x="1" y="569"/>
                  </a:cubicBezTo>
                  <a:cubicBezTo>
                    <a:pt x="250" y="647"/>
                    <a:pt x="452" y="682"/>
                    <a:pt x="615" y="682"/>
                  </a:cubicBezTo>
                  <a:cubicBezTo>
                    <a:pt x="1083" y="682"/>
                    <a:pt x="1222" y="392"/>
                    <a:pt x="12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4"/>
            <p:cNvSpPr/>
            <p:nvPr/>
          </p:nvSpPr>
          <p:spPr>
            <a:xfrm>
              <a:off x="4203183" y="1500415"/>
              <a:ext cx="40623" cy="33813"/>
            </a:xfrm>
            <a:custGeom>
              <a:rect b="b" l="l" r="r" t="t"/>
              <a:pathLst>
                <a:path extrusionOk="0" h="1852" w="2225">
                  <a:moveTo>
                    <a:pt x="1373" y="1"/>
                  </a:moveTo>
                  <a:cubicBezTo>
                    <a:pt x="903" y="1"/>
                    <a:pt x="442" y="473"/>
                    <a:pt x="245" y="858"/>
                  </a:cubicBezTo>
                  <a:cubicBezTo>
                    <a:pt x="1" y="1327"/>
                    <a:pt x="155" y="1851"/>
                    <a:pt x="682" y="1851"/>
                  </a:cubicBezTo>
                  <a:cubicBezTo>
                    <a:pt x="705" y="1851"/>
                    <a:pt x="728" y="1850"/>
                    <a:pt x="752" y="1848"/>
                  </a:cubicBezTo>
                  <a:cubicBezTo>
                    <a:pt x="1141" y="1818"/>
                    <a:pt x="1581" y="1624"/>
                    <a:pt x="1881" y="1257"/>
                  </a:cubicBezTo>
                  <a:cubicBezTo>
                    <a:pt x="2224" y="840"/>
                    <a:pt x="2124" y="216"/>
                    <a:pt x="1589" y="36"/>
                  </a:cubicBezTo>
                  <a:cubicBezTo>
                    <a:pt x="1518" y="12"/>
                    <a:pt x="1445" y="1"/>
                    <a:pt x="1373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4"/>
            <p:cNvSpPr/>
            <p:nvPr/>
          </p:nvSpPr>
          <p:spPr>
            <a:xfrm>
              <a:off x="3937537" y="1872850"/>
              <a:ext cx="229278" cy="680256"/>
            </a:xfrm>
            <a:custGeom>
              <a:rect b="b" l="l" r="r" t="t"/>
              <a:pathLst>
                <a:path extrusionOk="0" h="37259" w="12558">
                  <a:moveTo>
                    <a:pt x="6394" y="1"/>
                  </a:moveTo>
                  <a:cubicBezTo>
                    <a:pt x="6394" y="1"/>
                    <a:pt x="1703" y="14385"/>
                    <a:pt x="1176" y="19753"/>
                  </a:cubicBezTo>
                  <a:cubicBezTo>
                    <a:pt x="623" y="25336"/>
                    <a:pt x="0" y="36280"/>
                    <a:pt x="0" y="36280"/>
                  </a:cubicBezTo>
                  <a:lnTo>
                    <a:pt x="2827" y="37259"/>
                  </a:lnTo>
                  <a:cubicBezTo>
                    <a:pt x="2827" y="37259"/>
                    <a:pt x="5598" y="26338"/>
                    <a:pt x="6465" y="20899"/>
                  </a:cubicBezTo>
                  <a:cubicBezTo>
                    <a:pt x="6730" y="19244"/>
                    <a:pt x="7320" y="16955"/>
                    <a:pt x="8034" y="14508"/>
                  </a:cubicBezTo>
                  <a:cubicBezTo>
                    <a:pt x="8934" y="11427"/>
                    <a:pt x="10028" y="8106"/>
                    <a:pt x="10914" y="5503"/>
                  </a:cubicBezTo>
                  <a:cubicBezTo>
                    <a:pt x="11851" y="2765"/>
                    <a:pt x="12557" y="830"/>
                    <a:pt x="12557" y="830"/>
                  </a:cubicBezTo>
                  <a:lnTo>
                    <a:pt x="639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4"/>
            <p:cNvSpPr/>
            <p:nvPr/>
          </p:nvSpPr>
          <p:spPr>
            <a:xfrm>
              <a:off x="4082373" y="1947322"/>
              <a:ext cx="54444" cy="190426"/>
            </a:xfrm>
            <a:custGeom>
              <a:rect b="b" l="l" r="r" t="t"/>
              <a:pathLst>
                <a:path extrusionOk="0" h="10430" w="2982">
                  <a:moveTo>
                    <a:pt x="2428" y="0"/>
                  </a:moveTo>
                  <a:cubicBezTo>
                    <a:pt x="777" y="1726"/>
                    <a:pt x="0" y="7344"/>
                    <a:pt x="101" y="10429"/>
                  </a:cubicBezTo>
                  <a:cubicBezTo>
                    <a:pt x="1001" y="7348"/>
                    <a:pt x="2095" y="4027"/>
                    <a:pt x="2981" y="1424"/>
                  </a:cubicBezTo>
                  <a:lnTo>
                    <a:pt x="242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4"/>
            <p:cNvSpPr/>
            <p:nvPr/>
          </p:nvSpPr>
          <p:spPr>
            <a:xfrm>
              <a:off x="4109449" y="1880975"/>
              <a:ext cx="152359" cy="685021"/>
            </a:xfrm>
            <a:custGeom>
              <a:rect b="b" l="l" r="r" t="t"/>
              <a:pathLst>
                <a:path extrusionOk="0" h="37520" w="8345">
                  <a:moveTo>
                    <a:pt x="302" y="0"/>
                  </a:moveTo>
                  <a:lnTo>
                    <a:pt x="302" y="0"/>
                  </a:lnTo>
                  <a:cubicBezTo>
                    <a:pt x="302" y="1"/>
                    <a:pt x="0" y="15146"/>
                    <a:pt x="414" y="20308"/>
                  </a:cubicBezTo>
                  <a:cubicBezTo>
                    <a:pt x="871" y="25964"/>
                    <a:pt x="5106" y="37519"/>
                    <a:pt x="5106" y="37519"/>
                  </a:cubicBezTo>
                  <a:lnTo>
                    <a:pt x="8344" y="37519"/>
                  </a:lnTo>
                  <a:cubicBezTo>
                    <a:pt x="8344" y="37519"/>
                    <a:pt x="6186" y="26942"/>
                    <a:pt x="5520" y="21451"/>
                  </a:cubicBezTo>
                  <a:cubicBezTo>
                    <a:pt x="4766" y="15198"/>
                    <a:pt x="6350" y="819"/>
                    <a:pt x="6350" y="819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4"/>
            <p:cNvSpPr/>
            <p:nvPr/>
          </p:nvSpPr>
          <p:spPr>
            <a:xfrm>
              <a:off x="4187372" y="2545109"/>
              <a:ext cx="77832" cy="22201"/>
            </a:xfrm>
            <a:custGeom>
              <a:rect b="b" l="l" r="r" t="t"/>
              <a:pathLst>
                <a:path extrusionOk="0" h="1216" w="4263">
                  <a:moveTo>
                    <a:pt x="1" y="0"/>
                  </a:moveTo>
                  <a:lnTo>
                    <a:pt x="449" y="1215"/>
                  </a:lnTo>
                  <a:lnTo>
                    <a:pt x="4263" y="1215"/>
                  </a:lnTo>
                  <a:lnTo>
                    <a:pt x="4263" y="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4"/>
            <p:cNvSpPr/>
            <p:nvPr/>
          </p:nvSpPr>
          <p:spPr>
            <a:xfrm>
              <a:off x="3930580" y="2510730"/>
              <a:ext cx="68466" cy="44767"/>
            </a:xfrm>
            <a:custGeom>
              <a:rect b="b" l="l" r="r" t="t"/>
              <a:pathLst>
                <a:path extrusionOk="0" h="2452" w="3750">
                  <a:moveTo>
                    <a:pt x="0" y="1"/>
                  </a:moveTo>
                  <a:lnTo>
                    <a:pt x="0" y="1286"/>
                  </a:lnTo>
                  <a:lnTo>
                    <a:pt x="3372" y="2452"/>
                  </a:lnTo>
                  <a:lnTo>
                    <a:pt x="3750" y="1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4"/>
            <p:cNvSpPr/>
            <p:nvPr/>
          </p:nvSpPr>
          <p:spPr>
            <a:xfrm>
              <a:off x="4172182" y="1483801"/>
              <a:ext cx="6828" cy="9384"/>
            </a:xfrm>
            <a:custGeom>
              <a:rect b="b" l="l" r="r" t="t"/>
              <a:pathLst>
                <a:path extrusionOk="0" h="514" w="374">
                  <a:moveTo>
                    <a:pt x="210" y="1"/>
                  </a:moveTo>
                  <a:cubicBezTo>
                    <a:pt x="122" y="1"/>
                    <a:pt x="40" y="99"/>
                    <a:pt x="23" y="233"/>
                  </a:cubicBezTo>
                  <a:cubicBezTo>
                    <a:pt x="0" y="374"/>
                    <a:pt x="60" y="502"/>
                    <a:pt x="153" y="513"/>
                  </a:cubicBezTo>
                  <a:cubicBezTo>
                    <a:pt x="158" y="513"/>
                    <a:pt x="163" y="513"/>
                    <a:pt x="168" y="513"/>
                  </a:cubicBezTo>
                  <a:cubicBezTo>
                    <a:pt x="256" y="513"/>
                    <a:pt x="337" y="412"/>
                    <a:pt x="355" y="278"/>
                  </a:cubicBezTo>
                  <a:cubicBezTo>
                    <a:pt x="374" y="140"/>
                    <a:pt x="314" y="12"/>
                    <a:pt x="224" y="2"/>
                  </a:cubicBezTo>
                  <a:cubicBezTo>
                    <a:pt x="219" y="1"/>
                    <a:pt x="215" y="1"/>
                    <a:pt x="2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4"/>
            <p:cNvSpPr/>
            <p:nvPr/>
          </p:nvSpPr>
          <p:spPr>
            <a:xfrm>
              <a:off x="4143061" y="1479839"/>
              <a:ext cx="6847" cy="9403"/>
            </a:xfrm>
            <a:custGeom>
              <a:rect b="b" l="l" r="r" t="t"/>
              <a:pathLst>
                <a:path extrusionOk="0" h="515" w="375">
                  <a:moveTo>
                    <a:pt x="207" y="1"/>
                  </a:moveTo>
                  <a:cubicBezTo>
                    <a:pt x="119" y="1"/>
                    <a:pt x="37" y="102"/>
                    <a:pt x="19" y="237"/>
                  </a:cubicBezTo>
                  <a:cubicBezTo>
                    <a:pt x="0" y="379"/>
                    <a:pt x="61" y="502"/>
                    <a:pt x="154" y="514"/>
                  </a:cubicBezTo>
                  <a:cubicBezTo>
                    <a:pt x="159" y="514"/>
                    <a:pt x="165" y="515"/>
                    <a:pt x="170" y="515"/>
                  </a:cubicBezTo>
                  <a:cubicBezTo>
                    <a:pt x="254" y="515"/>
                    <a:pt x="334" y="415"/>
                    <a:pt x="355" y="281"/>
                  </a:cubicBezTo>
                  <a:cubicBezTo>
                    <a:pt x="374" y="140"/>
                    <a:pt x="314" y="17"/>
                    <a:pt x="221" y="2"/>
                  </a:cubicBezTo>
                  <a:cubicBezTo>
                    <a:pt x="216" y="1"/>
                    <a:pt x="211" y="1"/>
                    <a:pt x="20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4"/>
            <p:cNvSpPr/>
            <p:nvPr/>
          </p:nvSpPr>
          <p:spPr>
            <a:xfrm>
              <a:off x="4143335" y="1487507"/>
              <a:ext cx="15300" cy="24429"/>
            </a:xfrm>
            <a:custGeom>
              <a:rect b="b" l="l" r="r" t="t"/>
              <a:pathLst>
                <a:path extrusionOk="0" h="1338" w="838">
                  <a:moveTo>
                    <a:pt x="837" y="0"/>
                  </a:moveTo>
                  <a:cubicBezTo>
                    <a:pt x="837" y="1"/>
                    <a:pt x="408" y="773"/>
                    <a:pt x="1" y="1116"/>
                  </a:cubicBezTo>
                  <a:cubicBezTo>
                    <a:pt x="156" y="1310"/>
                    <a:pt x="429" y="1337"/>
                    <a:pt x="569" y="1337"/>
                  </a:cubicBezTo>
                  <a:cubicBezTo>
                    <a:pt x="623" y="1337"/>
                    <a:pt x="658" y="1333"/>
                    <a:pt x="658" y="1333"/>
                  </a:cubicBezTo>
                  <a:lnTo>
                    <a:pt x="837" y="0"/>
                  </a:ln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4"/>
            <p:cNvSpPr/>
            <p:nvPr/>
          </p:nvSpPr>
          <p:spPr>
            <a:xfrm>
              <a:off x="4161136" y="1512483"/>
              <a:ext cx="20120" cy="7778"/>
            </a:xfrm>
            <a:custGeom>
              <a:rect b="b" l="l" r="r" t="t"/>
              <a:pathLst>
                <a:path extrusionOk="0" h="426" w="1102">
                  <a:moveTo>
                    <a:pt x="1056" y="1"/>
                  </a:moveTo>
                  <a:cubicBezTo>
                    <a:pt x="1044" y="1"/>
                    <a:pt x="1032" y="6"/>
                    <a:pt x="1024" y="14"/>
                  </a:cubicBezTo>
                  <a:cubicBezTo>
                    <a:pt x="1021" y="17"/>
                    <a:pt x="734" y="340"/>
                    <a:pt x="226" y="340"/>
                  </a:cubicBezTo>
                  <a:cubicBezTo>
                    <a:pt x="170" y="340"/>
                    <a:pt x="112" y="336"/>
                    <a:pt x="52" y="327"/>
                  </a:cubicBezTo>
                  <a:cubicBezTo>
                    <a:pt x="50" y="327"/>
                    <a:pt x="48" y="327"/>
                    <a:pt x="47" y="327"/>
                  </a:cubicBezTo>
                  <a:cubicBezTo>
                    <a:pt x="26" y="327"/>
                    <a:pt x="7" y="345"/>
                    <a:pt x="4" y="365"/>
                  </a:cubicBezTo>
                  <a:cubicBezTo>
                    <a:pt x="0" y="387"/>
                    <a:pt x="19" y="410"/>
                    <a:pt x="41" y="413"/>
                  </a:cubicBezTo>
                  <a:cubicBezTo>
                    <a:pt x="105" y="421"/>
                    <a:pt x="169" y="425"/>
                    <a:pt x="228" y="425"/>
                  </a:cubicBezTo>
                  <a:cubicBezTo>
                    <a:pt x="774" y="425"/>
                    <a:pt x="1072" y="84"/>
                    <a:pt x="1087" y="70"/>
                  </a:cubicBezTo>
                  <a:cubicBezTo>
                    <a:pt x="1102" y="51"/>
                    <a:pt x="1102" y="25"/>
                    <a:pt x="1083" y="10"/>
                  </a:cubicBezTo>
                  <a:cubicBezTo>
                    <a:pt x="1075" y="3"/>
                    <a:pt x="1066" y="1"/>
                    <a:pt x="10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4"/>
            <p:cNvSpPr/>
            <p:nvPr/>
          </p:nvSpPr>
          <p:spPr>
            <a:xfrm>
              <a:off x="4177093" y="1470509"/>
              <a:ext cx="13584" cy="10188"/>
            </a:xfrm>
            <a:custGeom>
              <a:rect b="b" l="l" r="r" t="t"/>
              <a:pathLst>
                <a:path extrusionOk="0" h="558" w="744">
                  <a:moveTo>
                    <a:pt x="86" y="1"/>
                  </a:moveTo>
                  <a:cubicBezTo>
                    <a:pt x="41" y="1"/>
                    <a:pt x="7" y="33"/>
                    <a:pt x="4" y="75"/>
                  </a:cubicBezTo>
                  <a:cubicBezTo>
                    <a:pt x="0" y="124"/>
                    <a:pt x="34" y="161"/>
                    <a:pt x="83" y="165"/>
                  </a:cubicBezTo>
                  <a:cubicBezTo>
                    <a:pt x="93" y="169"/>
                    <a:pt x="393" y="192"/>
                    <a:pt x="576" y="516"/>
                  </a:cubicBezTo>
                  <a:cubicBezTo>
                    <a:pt x="590" y="542"/>
                    <a:pt x="620" y="557"/>
                    <a:pt x="650" y="557"/>
                  </a:cubicBezTo>
                  <a:cubicBezTo>
                    <a:pt x="662" y="557"/>
                    <a:pt x="676" y="554"/>
                    <a:pt x="691" y="546"/>
                  </a:cubicBezTo>
                  <a:cubicBezTo>
                    <a:pt x="729" y="523"/>
                    <a:pt x="743" y="471"/>
                    <a:pt x="721" y="434"/>
                  </a:cubicBezTo>
                  <a:cubicBezTo>
                    <a:pt x="493" y="30"/>
                    <a:pt x="109" y="1"/>
                    <a:pt x="93" y="1"/>
                  </a:cubicBezTo>
                  <a:cubicBezTo>
                    <a:pt x="91" y="1"/>
                    <a:pt x="89" y="1"/>
                    <a:pt x="8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4"/>
            <p:cNvSpPr/>
            <p:nvPr/>
          </p:nvSpPr>
          <p:spPr>
            <a:xfrm>
              <a:off x="4136580" y="1463772"/>
              <a:ext cx="13985" cy="9494"/>
            </a:xfrm>
            <a:custGeom>
              <a:rect b="b" l="l" r="r" t="t"/>
              <a:pathLst>
                <a:path extrusionOk="0" h="520" w="766">
                  <a:moveTo>
                    <a:pt x="684" y="0"/>
                  </a:moveTo>
                  <a:cubicBezTo>
                    <a:pt x="669" y="0"/>
                    <a:pt x="281" y="4"/>
                    <a:pt x="26" y="389"/>
                  </a:cubicBezTo>
                  <a:cubicBezTo>
                    <a:pt x="0" y="426"/>
                    <a:pt x="8" y="478"/>
                    <a:pt x="49" y="504"/>
                  </a:cubicBezTo>
                  <a:cubicBezTo>
                    <a:pt x="64" y="516"/>
                    <a:pt x="79" y="519"/>
                    <a:pt x="94" y="519"/>
                  </a:cubicBezTo>
                  <a:cubicBezTo>
                    <a:pt x="120" y="519"/>
                    <a:pt x="150" y="504"/>
                    <a:pt x="165" y="482"/>
                  </a:cubicBezTo>
                  <a:cubicBezTo>
                    <a:pt x="371" y="172"/>
                    <a:pt x="669" y="168"/>
                    <a:pt x="684" y="168"/>
                  </a:cubicBezTo>
                  <a:cubicBezTo>
                    <a:pt x="729" y="168"/>
                    <a:pt x="766" y="130"/>
                    <a:pt x="766" y="86"/>
                  </a:cubicBezTo>
                  <a:cubicBezTo>
                    <a:pt x="766" y="41"/>
                    <a:pt x="729" y="4"/>
                    <a:pt x="6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4"/>
            <p:cNvSpPr/>
            <p:nvPr/>
          </p:nvSpPr>
          <p:spPr>
            <a:xfrm>
              <a:off x="4207163" y="2603387"/>
              <a:ext cx="16925" cy="8179"/>
            </a:xfrm>
            <a:custGeom>
              <a:rect b="b" l="l" r="r" t="t"/>
              <a:pathLst>
                <a:path extrusionOk="0" h="448" w="927">
                  <a:moveTo>
                    <a:pt x="168" y="80"/>
                  </a:moveTo>
                  <a:cubicBezTo>
                    <a:pt x="303" y="80"/>
                    <a:pt x="572" y="211"/>
                    <a:pt x="773" y="327"/>
                  </a:cubicBezTo>
                  <a:cubicBezTo>
                    <a:pt x="647" y="352"/>
                    <a:pt x="533" y="365"/>
                    <a:pt x="436" y="365"/>
                  </a:cubicBezTo>
                  <a:cubicBezTo>
                    <a:pt x="303" y="365"/>
                    <a:pt x="202" y="341"/>
                    <a:pt x="146" y="294"/>
                  </a:cubicBezTo>
                  <a:cubicBezTo>
                    <a:pt x="101" y="256"/>
                    <a:pt x="82" y="208"/>
                    <a:pt x="90" y="141"/>
                  </a:cubicBezTo>
                  <a:cubicBezTo>
                    <a:pt x="90" y="111"/>
                    <a:pt x="105" y="99"/>
                    <a:pt x="116" y="92"/>
                  </a:cubicBezTo>
                  <a:cubicBezTo>
                    <a:pt x="127" y="85"/>
                    <a:pt x="146" y="80"/>
                    <a:pt x="168" y="80"/>
                  </a:cubicBezTo>
                  <a:close/>
                  <a:moveTo>
                    <a:pt x="163" y="0"/>
                  </a:moveTo>
                  <a:cubicBezTo>
                    <a:pt x="129" y="0"/>
                    <a:pt x="99" y="6"/>
                    <a:pt x="75" y="18"/>
                  </a:cubicBezTo>
                  <a:cubicBezTo>
                    <a:pt x="46" y="32"/>
                    <a:pt x="8" y="66"/>
                    <a:pt x="4" y="137"/>
                  </a:cubicBezTo>
                  <a:cubicBezTo>
                    <a:pt x="1" y="230"/>
                    <a:pt x="27" y="305"/>
                    <a:pt x="90" y="357"/>
                  </a:cubicBezTo>
                  <a:cubicBezTo>
                    <a:pt x="172" y="425"/>
                    <a:pt x="299" y="447"/>
                    <a:pt x="434" y="447"/>
                  </a:cubicBezTo>
                  <a:cubicBezTo>
                    <a:pt x="594" y="447"/>
                    <a:pt x="770" y="413"/>
                    <a:pt x="893" y="383"/>
                  </a:cubicBezTo>
                  <a:cubicBezTo>
                    <a:pt x="912" y="380"/>
                    <a:pt x="923" y="368"/>
                    <a:pt x="927" y="349"/>
                  </a:cubicBezTo>
                  <a:cubicBezTo>
                    <a:pt x="927" y="335"/>
                    <a:pt x="920" y="316"/>
                    <a:pt x="908" y="309"/>
                  </a:cubicBezTo>
                  <a:cubicBezTo>
                    <a:pt x="849" y="273"/>
                    <a:pt x="405" y="0"/>
                    <a:pt x="1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4"/>
            <p:cNvSpPr/>
            <p:nvPr/>
          </p:nvSpPr>
          <p:spPr>
            <a:xfrm>
              <a:off x="4213152" y="2595792"/>
              <a:ext cx="10936" cy="14679"/>
            </a:xfrm>
            <a:custGeom>
              <a:rect b="b" l="l" r="r" t="t"/>
              <a:pathLst>
                <a:path extrusionOk="0" h="804" w="599">
                  <a:moveTo>
                    <a:pt x="199" y="86"/>
                  </a:moveTo>
                  <a:cubicBezTo>
                    <a:pt x="233" y="86"/>
                    <a:pt x="266" y="98"/>
                    <a:pt x="296" y="124"/>
                  </a:cubicBezTo>
                  <a:cubicBezTo>
                    <a:pt x="427" y="228"/>
                    <a:pt x="483" y="527"/>
                    <a:pt x="506" y="676"/>
                  </a:cubicBezTo>
                  <a:cubicBezTo>
                    <a:pt x="323" y="538"/>
                    <a:pt x="99" y="246"/>
                    <a:pt x="121" y="127"/>
                  </a:cubicBezTo>
                  <a:cubicBezTo>
                    <a:pt x="121" y="120"/>
                    <a:pt x="128" y="93"/>
                    <a:pt x="180" y="86"/>
                  </a:cubicBezTo>
                  <a:close/>
                  <a:moveTo>
                    <a:pt x="203" y="1"/>
                  </a:moveTo>
                  <a:cubicBezTo>
                    <a:pt x="192" y="1"/>
                    <a:pt x="181" y="2"/>
                    <a:pt x="169" y="3"/>
                  </a:cubicBezTo>
                  <a:cubicBezTo>
                    <a:pt x="72" y="15"/>
                    <a:pt x="46" y="79"/>
                    <a:pt x="39" y="112"/>
                  </a:cubicBezTo>
                  <a:cubicBezTo>
                    <a:pt x="1" y="310"/>
                    <a:pt x="352" y="698"/>
                    <a:pt x="535" y="796"/>
                  </a:cubicBezTo>
                  <a:cubicBezTo>
                    <a:pt x="542" y="799"/>
                    <a:pt x="550" y="803"/>
                    <a:pt x="558" y="803"/>
                  </a:cubicBezTo>
                  <a:cubicBezTo>
                    <a:pt x="565" y="803"/>
                    <a:pt x="573" y="799"/>
                    <a:pt x="580" y="796"/>
                  </a:cubicBezTo>
                  <a:cubicBezTo>
                    <a:pt x="592" y="788"/>
                    <a:pt x="599" y="773"/>
                    <a:pt x="599" y="758"/>
                  </a:cubicBezTo>
                  <a:cubicBezTo>
                    <a:pt x="595" y="736"/>
                    <a:pt x="554" y="224"/>
                    <a:pt x="349" y="56"/>
                  </a:cubicBezTo>
                  <a:cubicBezTo>
                    <a:pt x="305" y="22"/>
                    <a:pt x="256" y="1"/>
                    <a:pt x="2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4"/>
            <p:cNvSpPr/>
            <p:nvPr/>
          </p:nvSpPr>
          <p:spPr>
            <a:xfrm>
              <a:off x="3917946" y="2569282"/>
              <a:ext cx="18440" cy="12269"/>
            </a:xfrm>
            <a:custGeom>
              <a:rect b="b" l="l" r="r" t="t"/>
              <a:pathLst>
                <a:path extrusionOk="0" h="672" w="1010">
                  <a:moveTo>
                    <a:pt x="169" y="85"/>
                  </a:moveTo>
                  <a:cubicBezTo>
                    <a:pt x="311" y="85"/>
                    <a:pt x="625" y="350"/>
                    <a:pt x="849" y="567"/>
                  </a:cubicBezTo>
                  <a:cubicBezTo>
                    <a:pt x="456" y="500"/>
                    <a:pt x="187" y="391"/>
                    <a:pt x="117" y="264"/>
                  </a:cubicBezTo>
                  <a:cubicBezTo>
                    <a:pt x="91" y="219"/>
                    <a:pt x="91" y="171"/>
                    <a:pt x="113" y="119"/>
                  </a:cubicBezTo>
                  <a:cubicBezTo>
                    <a:pt x="120" y="100"/>
                    <a:pt x="132" y="88"/>
                    <a:pt x="150" y="85"/>
                  </a:cubicBezTo>
                  <a:close/>
                  <a:moveTo>
                    <a:pt x="168" y="1"/>
                  </a:moveTo>
                  <a:cubicBezTo>
                    <a:pt x="158" y="1"/>
                    <a:pt x="148" y="2"/>
                    <a:pt x="139" y="3"/>
                  </a:cubicBezTo>
                  <a:cubicBezTo>
                    <a:pt x="91" y="10"/>
                    <a:pt x="57" y="40"/>
                    <a:pt x="34" y="85"/>
                  </a:cubicBezTo>
                  <a:cubicBezTo>
                    <a:pt x="1" y="164"/>
                    <a:pt x="5" y="234"/>
                    <a:pt x="42" y="305"/>
                  </a:cubicBezTo>
                  <a:cubicBezTo>
                    <a:pt x="169" y="529"/>
                    <a:pt x="673" y="631"/>
                    <a:pt x="961" y="667"/>
                  </a:cubicBezTo>
                  <a:lnTo>
                    <a:pt x="965" y="671"/>
                  </a:lnTo>
                  <a:cubicBezTo>
                    <a:pt x="979" y="671"/>
                    <a:pt x="994" y="660"/>
                    <a:pt x="1001" y="645"/>
                  </a:cubicBezTo>
                  <a:cubicBezTo>
                    <a:pt x="1009" y="631"/>
                    <a:pt x="1009" y="612"/>
                    <a:pt x="994" y="600"/>
                  </a:cubicBezTo>
                  <a:cubicBezTo>
                    <a:pt x="936" y="536"/>
                    <a:pt x="423" y="1"/>
                    <a:pt x="1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4"/>
            <p:cNvSpPr/>
            <p:nvPr/>
          </p:nvSpPr>
          <p:spPr>
            <a:xfrm>
              <a:off x="3926892" y="2564754"/>
              <a:ext cx="11539" cy="16797"/>
            </a:xfrm>
            <a:custGeom>
              <a:rect b="b" l="l" r="r" t="t"/>
              <a:pathLst>
                <a:path extrusionOk="0" h="920" w="632">
                  <a:moveTo>
                    <a:pt x="220" y="83"/>
                  </a:moveTo>
                  <a:cubicBezTo>
                    <a:pt x="232" y="83"/>
                    <a:pt x="247" y="86"/>
                    <a:pt x="265" y="90"/>
                  </a:cubicBezTo>
                  <a:cubicBezTo>
                    <a:pt x="325" y="105"/>
                    <a:pt x="373" y="139"/>
                    <a:pt x="407" y="195"/>
                  </a:cubicBezTo>
                  <a:cubicBezTo>
                    <a:pt x="508" y="359"/>
                    <a:pt x="475" y="647"/>
                    <a:pt x="449" y="789"/>
                  </a:cubicBezTo>
                  <a:cubicBezTo>
                    <a:pt x="287" y="595"/>
                    <a:pt x="112" y="214"/>
                    <a:pt x="172" y="109"/>
                  </a:cubicBezTo>
                  <a:cubicBezTo>
                    <a:pt x="175" y="101"/>
                    <a:pt x="183" y="83"/>
                    <a:pt x="220" y="83"/>
                  </a:cubicBezTo>
                  <a:close/>
                  <a:moveTo>
                    <a:pt x="222" y="1"/>
                  </a:moveTo>
                  <a:cubicBezTo>
                    <a:pt x="151" y="1"/>
                    <a:pt x="115" y="35"/>
                    <a:pt x="97" y="67"/>
                  </a:cubicBezTo>
                  <a:cubicBezTo>
                    <a:pt x="0" y="247"/>
                    <a:pt x="277" y="748"/>
                    <a:pt x="449" y="905"/>
                  </a:cubicBezTo>
                  <a:cubicBezTo>
                    <a:pt x="456" y="912"/>
                    <a:pt x="463" y="919"/>
                    <a:pt x="475" y="919"/>
                  </a:cubicBezTo>
                  <a:cubicBezTo>
                    <a:pt x="478" y="919"/>
                    <a:pt x="482" y="915"/>
                    <a:pt x="485" y="915"/>
                  </a:cubicBezTo>
                  <a:cubicBezTo>
                    <a:pt x="501" y="912"/>
                    <a:pt x="511" y="901"/>
                    <a:pt x="516" y="886"/>
                  </a:cubicBezTo>
                  <a:cubicBezTo>
                    <a:pt x="519" y="867"/>
                    <a:pt x="632" y="400"/>
                    <a:pt x="478" y="153"/>
                  </a:cubicBezTo>
                  <a:cubicBezTo>
                    <a:pt x="433" y="75"/>
                    <a:pt x="366" y="27"/>
                    <a:pt x="284" y="8"/>
                  </a:cubicBezTo>
                  <a:cubicBezTo>
                    <a:pt x="261" y="3"/>
                    <a:pt x="240" y="1"/>
                    <a:pt x="2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4"/>
            <p:cNvSpPr/>
            <p:nvPr/>
          </p:nvSpPr>
          <p:spPr>
            <a:xfrm>
              <a:off x="4104118" y="1652044"/>
              <a:ext cx="186610" cy="205689"/>
            </a:xfrm>
            <a:custGeom>
              <a:rect b="b" l="l" r="r" t="t"/>
              <a:pathLst>
                <a:path extrusionOk="0" h="11266" w="10221">
                  <a:moveTo>
                    <a:pt x="5994" y="6812"/>
                  </a:moveTo>
                  <a:cubicBezTo>
                    <a:pt x="5993" y="6813"/>
                    <a:pt x="5993" y="6814"/>
                    <a:pt x="5993" y="6814"/>
                  </a:cubicBezTo>
                  <a:cubicBezTo>
                    <a:pt x="5993" y="6814"/>
                    <a:pt x="5993" y="6813"/>
                    <a:pt x="5994" y="6812"/>
                  </a:cubicBezTo>
                  <a:close/>
                  <a:moveTo>
                    <a:pt x="7553" y="1"/>
                  </a:moveTo>
                  <a:cubicBezTo>
                    <a:pt x="7478" y="565"/>
                    <a:pt x="7396" y="1192"/>
                    <a:pt x="7291" y="1786"/>
                  </a:cubicBezTo>
                  <a:cubicBezTo>
                    <a:pt x="7191" y="2384"/>
                    <a:pt x="7075" y="2982"/>
                    <a:pt x="6952" y="3571"/>
                  </a:cubicBezTo>
                  <a:cubicBezTo>
                    <a:pt x="6824" y="4166"/>
                    <a:pt x="6676" y="4744"/>
                    <a:pt x="6514" y="5312"/>
                  </a:cubicBezTo>
                  <a:lnTo>
                    <a:pt x="6384" y="5735"/>
                  </a:lnTo>
                  <a:lnTo>
                    <a:pt x="6245" y="6149"/>
                  </a:lnTo>
                  <a:cubicBezTo>
                    <a:pt x="6201" y="6287"/>
                    <a:pt x="6145" y="6418"/>
                    <a:pt x="6097" y="6552"/>
                  </a:cubicBezTo>
                  <a:lnTo>
                    <a:pt x="6018" y="6750"/>
                  </a:lnTo>
                  <a:lnTo>
                    <a:pt x="5999" y="6802"/>
                  </a:lnTo>
                  <a:cubicBezTo>
                    <a:pt x="5996" y="6808"/>
                    <a:pt x="5995" y="6811"/>
                    <a:pt x="5994" y="6812"/>
                  </a:cubicBezTo>
                  <a:lnTo>
                    <a:pt x="5994" y="6812"/>
                  </a:lnTo>
                  <a:cubicBezTo>
                    <a:pt x="5994" y="6812"/>
                    <a:pt x="5994" y="6812"/>
                    <a:pt x="5995" y="6812"/>
                  </a:cubicBezTo>
                  <a:cubicBezTo>
                    <a:pt x="5995" y="6812"/>
                    <a:pt x="5995" y="6812"/>
                    <a:pt x="5995" y="6814"/>
                  </a:cubicBezTo>
                  <a:cubicBezTo>
                    <a:pt x="5996" y="6813"/>
                    <a:pt x="5997" y="6812"/>
                    <a:pt x="5997" y="6812"/>
                  </a:cubicBezTo>
                  <a:lnTo>
                    <a:pt x="5997" y="6812"/>
                  </a:lnTo>
                  <a:cubicBezTo>
                    <a:pt x="5997" y="6812"/>
                    <a:pt x="5995" y="6816"/>
                    <a:pt x="5995" y="6821"/>
                  </a:cubicBezTo>
                  <a:cubicBezTo>
                    <a:pt x="5981" y="6877"/>
                    <a:pt x="5828" y="7049"/>
                    <a:pt x="5640" y="7198"/>
                  </a:cubicBezTo>
                  <a:cubicBezTo>
                    <a:pt x="5454" y="7355"/>
                    <a:pt x="5226" y="7512"/>
                    <a:pt x="4987" y="7657"/>
                  </a:cubicBezTo>
                  <a:cubicBezTo>
                    <a:pt x="4502" y="7957"/>
                    <a:pt x="3968" y="8236"/>
                    <a:pt x="3418" y="8502"/>
                  </a:cubicBezTo>
                  <a:cubicBezTo>
                    <a:pt x="2316" y="9024"/>
                    <a:pt x="1151" y="9517"/>
                    <a:pt x="1" y="9981"/>
                  </a:cubicBezTo>
                  <a:lnTo>
                    <a:pt x="337" y="11265"/>
                  </a:lnTo>
                  <a:cubicBezTo>
                    <a:pt x="1637" y="11057"/>
                    <a:pt x="2895" y="10772"/>
                    <a:pt x="4158" y="10362"/>
                  </a:cubicBezTo>
                  <a:cubicBezTo>
                    <a:pt x="4789" y="10157"/>
                    <a:pt x="5416" y="9925"/>
                    <a:pt x="6052" y="9622"/>
                  </a:cubicBezTo>
                  <a:cubicBezTo>
                    <a:pt x="6369" y="9465"/>
                    <a:pt x="6686" y="9298"/>
                    <a:pt x="7012" y="9077"/>
                  </a:cubicBezTo>
                  <a:cubicBezTo>
                    <a:pt x="7336" y="8853"/>
                    <a:pt x="7676" y="8607"/>
                    <a:pt x="8012" y="8132"/>
                  </a:cubicBezTo>
                  <a:cubicBezTo>
                    <a:pt x="8053" y="8069"/>
                    <a:pt x="8095" y="8009"/>
                    <a:pt x="8136" y="7934"/>
                  </a:cubicBezTo>
                  <a:lnTo>
                    <a:pt x="8184" y="7837"/>
                  </a:lnTo>
                  <a:lnTo>
                    <a:pt x="8214" y="7777"/>
                  </a:lnTo>
                  <a:lnTo>
                    <a:pt x="8330" y="7542"/>
                  </a:lnTo>
                  <a:cubicBezTo>
                    <a:pt x="8405" y="7385"/>
                    <a:pt x="8486" y="7228"/>
                    <a:pt x="8550" y="7068"/>
                  </a:cubicBezTo>
                  <a:lnTo>
                    <a:pt x="8752" y="6593"/>
                  </a:lnTo>
                  <a:lnTo>
                    <a:pt x="8931" y="6116"/>
                  </a:lnTo>
                  <a:cubicBezTo>
                    <a:pt x="9163" y="5476"/>
                    <a:pt x="9365" y="4834"/>
                    <a:pt x="9529" y="4188"/>
                  </a:cubicBezTo>
                  <a:cubicBezTo>
                    <a:pt x="9697" y="3542"/>
                    <a:pt x="9836" y="2896"/>
                    <a:pt x="9951" y="2246"/>
                  </a:cubicBezTo>
                  <a:cubicBezTo>
                    <a:pt x="10007" y="1917"/>
                    <a:pt x="10060" y="1592"/>
                    <a:pt x="10104" y="1263"/>
                  </a:cubicBezTo>
                  <a:cubicBezTo>
                    <a:pt x="10156" y="931"/>
                    <a:pt x="10190" y="617"/>
                    <a:pt x="10220" y="258"/>
                  </a:cubicBezTo>
                  <a:lnTo>
                    <a:pt x="755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4"/>
            <p:cNvSpPr/>
            <p:nvPr/>
          </p:nvSpPr>
          <p:spPr>
            <a:xfrm>
              <a:off x="4209135" y="1618085"/>
              <a:ext cx="105583" cy="124261"/>
            </a:xfrm>
            <a:custGeom>
              <a:rect b="b" l="l" r="r" t="t"/>
              <a:pathLst>
                <a:path extrusionOk="0" h="6806" w="5783">
                  <a:moveTo>
                    <a:pt x="3073" y="1"/>
                  </a:moveTo>
                  <a:cubicBezTo>
                    <a:pt x="2267" y="1"/>
                    <a:pt x="1495" y="648"/>
                    <a:pt x="1065" y="1947"/>
                  </a:cubicBezTo>
                  <a:cubicBezTo>
                    <a:pt x="381" y="4020"/>
                    <a:pt x="0" y="6806"/>
                    <a:pt x="0" y="6806"/>
                  </a:cubicBezTo>
                  <a:lnTo>
                    <a:pt x="4639" y="6657"/>
                  </a:lnTo>
                  <a:cubicBezTo>
                    <a:pt x="4639" y="6657"/>
                    <a:pt x="5782" y="2432"/>
                    <a:pt x="4793" y="1061"/>
                  </a:cubicBezTo>
                  <a:cubicBezTo>
                    <a:pt x="4285" y="355"/>
                    <a:pt x="3670" y="1"/>
                    <a:pt x="30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4"/>
            <p:cNvSpPr/>
            <p:nvPr/>
          </p:nvSpPr>
          <p:spPr>
            <a:xfrm>
              <a:off x="4081004" y="1825673"/>
              <a:ext cx="37811" cy="40678"/>
            </a:xfrm>
            <a:custGeom>
              <a:rect b="b" l="l" r="r" t="t"/>
              <a:pathLst>
                <a:path extrusionOk="0" h="2228" w="2071">
                  <a:moveTo>
                    <a:pt x="0" y="0"/>
                  </a:moveTo>
                  <a:lnTo>
                    <a:pt x="378" y="2226"/>
                  </a:lnTo>
                  <a:cubicBezTo>
                    <a:pt x="378" y="2226"/>
                    <a:pt x="412" y="2228"/>
                    <a:pt x="471" y="2228"/>
                  </a:cubicBezTo>
                  <a:cubicBezTo>
                    <a:pt x="809" y="2228"/>
                    <a:pt x="1959" y="2176"/>
                    <a:pt x="2070" y="1472"/>
                  </a:cubicBezTo>
                  <a:lnTo>
                    <a:pt x="17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4"/>
            <p:cNvSpPr/>
            <p:nvPr/>
          </p:nvSpPr>
          <p:spPr>
            <a:xfrm>
              <a:off x="4056101" y="1825673"/>
              <a:ext cx="31805" cy="43727"/>
            </a:xfrm>
            <a:custGeom>
              <a:rect b="b" l="l" r="r" t="t"/>
              <a:pathLst>
                <a:path extrusionOk="0" h="2395" w="1742">
                  <a:moveTo>
                    <a:pt x="1364" y="0"/>
                  </a:moveTo>
                  <a:lnTo>
                    <a:pt x="1" y="568"/>
                  </a:lnTo>
                  <a:lnTo>
                    <a:pt x="401" y="2395"/>
                  </a:lnTo>
                  <a:lnTo>
                    <a:pt x="1742" y="2226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49" name="Google Shape;2649;p44"/>
            <p:cNvGrpSpPr/>
            <p:nvPr/>
          </p:nvGrpSpPr>
          <p:grpSpPr>
            <a:xfrm>
              <a:off x="2997886" y="1290691"/>
              <a:ext cx="1054152" cy="943876"/>
              <a:chOff x="3040436" y="1290691"/>
              <a:chExt cx="1054152" cy="943876"/>
            </a:xfrm>
          </p:grpSpPr>
          <p:sp>
            <p:nvSpPr>
              <p:cNvPr id="2650" name="Google Shape;2650;p44"/>
              <p:cNvSpPr/>
              <p:nvPr/>
            </p:nvSpPr>
            <p:spPr>
              <a:xfrm>
                <a:off x="3040436" y="1678024"/>
                <a:ext cx="875831" cy="556543"/>
              </a:xfrm>
              <a:custGeom>
                <a:rect b="b" l="l" r="r" t="t"/>
                <a:pathLst>
                  <a:path extrusionOk="0" h="30483" w="47971">
                    <a:moveTo>
                      <a:pt x="1767" y="1"/>
                    </a:moveTo>
                    <a:lnTo>
                      <a:pt x="205" y="755"/>
                    </a:lnTo>
                    <a:cubicBezTo>
                      <a:pt x="45" y="2141"/>
                      <a:pt x="0" y="3560"/>
                      <a:pt x="79" y="5013"/>
                    </a:cubicBezTo>
                    <a:cubicBezTo>
                      <a:pt x="841" y="19080"/>
                      <a:pt x="12864" y="30483"/>
                      <a:pt x="26934" y="30483"/>
                    </a:cubicBezTo>
                    <a:cubicBezTo>
                      <a:pt x="36104" y="30483"/>
                      <a:pt x="43880" y="25638"/>
                      <a:pt x="47971" y="18367"/>
                    </a:cubicBezTo>
                    <a:lnTo>
                      <a:pt x="25552" y="5013"/>
                    </a:lnTo>
                    <a:lnTo>
                      <a:pt x="1767" y="1"/>
                    </a:lnTo>
                    <a:close/>
                  </a:path>
                </a:pathLst>
              </a:custGeom>
              <a:solidFill>
                <a:srgbClr val="E788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44"/>
              <p:cNvSpPr/>
              <p:nvPr/>
            </p:nvSpPr>
            <p:spPr>
              <a:xfrm>
                <a:off x="3596140" y="1297775"/>
                <a:ext cx="469546" cy="683123"/>
              </a:xfrm>
              <a:custGeom>
                <a:rect b="b" l="l" r="r" t="t"/>
                <a:pathLst>
                  <a:path extrusionOk="0" h="37416" w="25718">
                    <a:moveTo>
                      <a:pt x="10582" y="1"/>
                    </a:moveTo>
                    <a:lnTo>
                      <a:pt x="9021" y="756"/>
                    </a:lnTo>
                    <a:lnTo>
                      <a:pt x="1" y="24063"/>
                    </a:lnTo>
                    <a:lnTo>
                      <a:pt x="22419" y="37415"/>
                    </a:lnTo>
                    <a:lnTo>
                      <a:pt x="23980" y="36661"/>
                    </a:lnTo>
                    <a:cubicBezTo>
                      <a:pt x="23980" y="36661"/>
                      <a:pt x="25717" y="28567"/>
                      <a:pt x="25471" y="24063"/>
                    </a:cubicBezTo>
                    <a:cubicBezTo>
                      <a:pt x="24925" y="14018"/>
                      <a:pt x="10582" y="1"/>
                      <a:pt x="10582" y="1"/>
                    </a:cubicBez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44"/>
              <p:cNvSpPr/>
              <p:nvPr/>
            </p:nvSpPr>
            <p:spPr>
              <a:xfrm>
                <a:off x="3044179" y="1304457"/>
                <a:ext cx="627474" cy="465110"/>
              </a:xfrm>
              <a:custGeom>
                <a:rect b="b" l="l" r="r" t="t"/>
                <a:pathLst>
                  <a:path extrusionOk="0" h="25475" w="34368">
                    <a:moveTo>
                      <a:pt x="23966" y="1"/>
                    </a:moveTo>
                    <a:cubicBezTo>
                      <a:pt x="11348" y="1"/>
                      <a:pt x="1371" y="9175"/>
                      <a:pt x="0" y="21216"/>
                    </a:cubicBezTo>
                    <a:lnTo>
                      <a:pt x="1562" y="20462"/>
                    </a:lnTo>
                    <a:lnTo>
                      <a:pt x="25347" y="25474"/>
                    </a:lnTo>
                    <a:lnTo>
                      <a:pt x="34368" y="2164"/>
                    </a:lnTo>
                    <a:cubicBezTo>
                      <a:pt x="31148" y="774"/>
                      <a:pt x="27626" y="1"/>
                      <a:pt x="23966" y="1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44"/>
              <p:cNvSpPr/>
              <p:nvPr/>
            </p:nvSpPr>
            <p:spPr>
              <a:xfrm>
                <a:off x="3069009" y="1678024"/>
                <a:ext cx="875758" cy="542777"/>
              </a:xfrm>
              <a:custGeom>
                <a:rect b="b" l="l" r="r" t="t"/>
                <a:pathLst>
                  <a:path extrusionOk="0" h="29729" w="47967">
                    <a:moveTo>
                      <a:pt x="202" y="1"/>
                    </a:moveTo>
                    <a:cubicBezTo>
                      <a:pt x="45" y="1386"/>
                      <a:pt x="0" y="2806"/>
                      <a:pt x="78" y="4259"/>
                    </a:cubicBezTo>
                    <a:cubicBezTo>
                      <a:pt x="840" y="18325"/>
                      <a:pt x="12864" y="29729"/>
                      <a:pt x="26931" y="29729"/>
                    </a:cubicBezTo>
                    <a:cubicBezTo>
                      <a:pt x="36104" y="29729"/>
                      <a:pt x="43877" y="24880"/>
                      <a:pt x="47966" y="17612"/>
                    </a:cubicBezTo>
                    <a:lnTo>
                      <a:pt x="25549" y="4259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FFA45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44"/>
              <p:cNvSpPr/>
              <p:nvPr/>
            </p:nvSpPr>
            <p:spPr>
              <a:xfrm>
                <a:off x="3094971" y="1707893"/>
                <a:ext cx="814412" cy="487475"/>
              </a:xfrm>
              <a:custGeom>
                <a:rect b="b" l="l" r="r" t="t"/>
                <a:pathLst>
                  <a:path extrusionOk="0" h="26700" w="44607">
                    <a:moveTo>
                      <a:pt x="158" y="135"/>
                    </a:moveTo>
                    <a:lnTo>
                      <a:pt x="23596" y="4069"/>
                    </a:lnTo>
                    <a:lnTo>
                      <a:pt x="44457" y="16495"/>
                    </a:lnTo>
                    <a:cubicBezTo>
                      <a:pt x="40285" y="22904"/>
                      <a:pt x="33382" y="26576"/>
                      <a:pt x="25509" y="26576"/>
                    </a:cubicBezTo>
                    <a:cubicBezTo>
                      <a:pt x="12256" y="26576"/>
                      <a:pt x="887" y="15793"/>
                      <a:pt x="170" y="2541"/>
                    </a:cubicBezTo>
                    <a:cubicBezTo>
                      <a:pt x="125" y="1741"/>
                      <a:pt x="125" y="935"/>
                      <a:pt x="158" y="135"/>
                    </a:cubicBezTo>
                    <a:close/>
                    <a:moveTo>
                      <a:pt x="102" y="1"/>
                    </a:moveTo>
                    <a:cubicBezTo>
                      <a:pt x="87" y="1"/>
                      <a:pt x="76" y="9"/>
                      <a:pt x="65" y="16"/>
                    </a:cubicBezTo>
                    <a:cubicBezTo>
                      <a:pt x="50" y="27"/>
                      <a:pt x="42" y="42"/>
                      <a:pt x="42" y="61"/>
                    </a:cubicBezTo>
                    <a:cubicBezTo>
                      <a:pt x="1" y="886"/>
                      <a:pt x="5" y="1723"/>
                      <a:pt x="50" y="2545"/>
                    </a:cubicBezTo>
                    <a:cubicBezTo>
                      <a:pt x="771" y="15864"/>
                      <a:pt x="12192" y="26700"/>
                      <a:pt x="25509" y="26700"/>
                    </a:cubicBezTo>
                    <a:cubicBezTo>
                      <a:pt x="29381" y="26700"/>
                      <a:pt x="33165" y="25769"/>
                      <a:pt x="36460" y="24006"/>
                    </a:cubicBezTo>
                    <a:cubicBezTo>
                      <a:pt x="39743" y="22251"/>
                      <a:pt x="42555" y="19658"/>
                      <a:pt x="44595" y="16510"/>
                    </a:cubicBezTo>
                    <a:cubicBezTo>
                      <a:pt x="44603" y="16495"/>
                      <a:pt x="44606" y="16476"/>
                      <a:pt x="44603" y="16462"/>
                    </a:cubicBezTo>
                    <a:cubicBezTo>
                      <a:pt x="44598" y="16446"/>
                      <a:pt x="44588" y="16431"/>
                      <a:pt x="44576" y="16424"/>
                    </a:cubicBezTo>
                    <a:lnTo>
                      <a:pt x="23649" y="3960"/>
                    </a:lnTo>
                    <a:cubicBezTo>
                      <a:pt x="23641" y="3957"/>
                      <a:pt x="23634" y="3953"/>
                      <a:pt x="23626" y="3953"/>
                    </a:cubicBezTo>
                    <a:lnTo>
                      <a:pt x="113" y="4"/>
                    </a:lnTo>
                    <a:cubicBezTo>
                      <a:pt x="109" y="1"/>
                      <a:pt x="106" y="1"/>
                      <a:pt x="10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44"/>
              <p:cNvSpPr/>
              <p:nvPr/>
            </p:nvSpPr>
            <p:spPr>
              <a:xfrm>
                <a:off x="3624658" y="1297775"/>
                <a:ext cx="469930" cy="669356"/>
              </a:xfrm>
              <a:custGeom>
                <a:rect b="b" l="l" r="r" t="t"/>
                <a:pathLst>
                  <a:path extrusionOk="0" h="36662" w="25739">
                    <a:moveTo>
                      <a:pt x="9020" y="1"/>
                    </a:moveTo>
                    <a:lnTo>
                      <a:pt x="0" y="23308"/>
                    </a:lnTo>
                    <a:lnTo>
                      <a:pt x="22418" y="36661"/>
                    </a:lnTo>
                    <a:cubicBezTo>
                      <a:pt x="24603" y="32781"/>
                      <a:pt x="25738" y="28204"/>
                      <a:pt x="25474" y="23308"/>
                    </a:cubicBezTo>
                    <a:cubicBezTo>
                      <a:pt x="24909" y="12902"/>
                      <a:pt x="18179" y="3952"/>
                      <a:pt x="9020" y="1"/>
                    </a:cubicBezTo>
                    <a:close/>
                  </a:path>
                </a:pathLst>
              </a:custGeom>
              <a:solidFill>
                <a:srgbClr val="FFB37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6" name="Google Shape;2656;p44"/>
              <p:cNvSpPr/>
              <p:nvPr/>
            </p:nvSpPr>
            <p:spPr>
              <a:xfrm>
                <a:off x="3656280" y="1332757"/>
                <a:ext cx="411926" cy="598207"/>
              </a:xfrm>
              <a:custGeom>
                <a:rect b="b" l="l" r="r" t="t"/>
                <a:pathLst>
                  <a:path extrusionOk="0" h="32765" w="22562">
                    <a:moveTo>
                      <a:pt x="8117" y="147"/>
                    </a:moveTo>
                    <a:cubicBezTo>
                      <a:pt x="16335" y="4303"/>
                      <a:pt x="21739" y="12473"/>
                      <a:pt x="22225" y="21474"/>
                    </a:cubicBezTo>
                    <a:cubicBezTo>
                      <a:pt x="22438" y="25355"/>
                      <a:pt x="21694" y="29210"/>
                      <a:pt x="20081" y="32620"/>
                    </a:cubicBezTo>
                    <a:lnTo>
                      <a:pt x="147" y="20746"/>
                    </a:lnTo>
                    <a:lnTo>
                      <a:pt x="8117" y="147"/>
                    </a:lnTo>
                    <a:close/>
                    <a:moveTo>
                      <a:pt x="8084" y="1"/>
                    </a:moveTo>
                    <a:cubicBezTo>
                      <a:pt x="8077" y="1"/>
                      <a:pt x="8069" y="1"/>
                      <a:pt x="8062" y="5"/>
                    </a:cubicBezTo>
                    <a:cubicBezTo>
                      <a:pt x="8046" y="12"/>
                      <a:pt x="8036" y="23"/>
                      <a:pt x="8028" y="38"/>
                    </a:cubicBezTo>
                    <a:lnTo>
                      <a:pt x="13" y="20749"/>
                    </a:lnTo>
                    <a:cubicBezTo>
                      <a:pt x="1" y="20775"/>
                      <a:pt x="13" y="20809"/>
                      <a:pt x="39" y="20825"/>
                    </a:cubicBezTo>
                    <a:lnTo>
                      <a:pt x="20077" y="32758"/>
                    </a:lnTo>
                    <a:cubicBezTo>
                      <a:pt x="20084" y="32761"/>
                      <a:pt x="20096" y="32765"/>
                      <a:pt x="20107" y="32765"/>
                    </a:cubicBezTo>
                    <a:cubicBezTo>
                      <a:pt x="20111" y="32765"/>
                      <a:pt x="20119" y="32765"/>
                      <a:pt x="20126" y="32761"/>
                    </a:cubicBezTo>
                    <a:cubicBezTo>
                      <a:pt x="20141" y="32758"/>
                      <a:pt x="20156" y="32747"/>
                      <a:pt x="20163" y="32732"/>
                    </a:cubicBezTo>
                    <a:cubicBezTo>
                      <a:pt x="21803" y="29288"/>
                      <a:pt x="22561" y="25392"/>
                      <a:pt x="22348" y="21466"/>
                    </a:cubicBezTo>
                    <a:cubicBezTo>
                      <a:pt x="22106" y="17029"/>
                      <a:pt x="20649" y="12681"/>
                      <a:pt x="18124" y="8887"/>
                    </a:cubicBezTo>
                    <a:cubicBezTo>
                      <a:pt x="15614" y="5110"/>
                      <a:pt x="12151" y="2036"/>
                      <a:pt x="8114" y="9"/>
                    </a:cubicBezTo>
                    <a:cubicBezTo>
                      <a:pt x="8103" y="1"/>
                      <a:pt x="8095" y="1"/>
                      <a:pt x="80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7" name="Google Shape;2657;p44"/>
              <p:cNvSpPr/>
              <p:nvPr/>
            </p:nvSpPr>
            <p:spPr>
              <a:xfrm>
                <a:off x="3072697" y="1290691"/>
                <a:ext cx="627456" cy="465092"/>
              </a:xfrm>
              <a:custGeom>
                <a:rect b="b" l="l" r="r" t="t"/>
                <a:pathLst>
                  <a:path extrusionOk="0" h="25474" w="34367">
                    <a:moveTo>
                      <a:pt x="23968" y="1"/>
                    </a:moveTo>
                    <a:cubicBezTo>
                      <a:pt x="11351" y="1"/>
                      <a:pt x="1374" y="9174"/>
                      <a:pt x="0" y="21216"/>
                    </a:cubicBezTo>
                    <a:lnTo>
                      <a:pt x="25347" y="25474"/>
                    </a:lnTo>
                    <a:lnTo>
                      <a:pt x="34366" y="2163"/>
                    </a:lnTo>
                    <a:cubicBezTo>
                      <a:pt x="31147" y="773"/>
                      <a:pt x="27625" y="1"/>
                      <a:pt x="23968" y="1"/>
                    </a:cubicBezTo>
                    <a:close/>
                  </a:path>
                </a:pathLst>
              </a:custGeom>
              <a:solidFill>
                <a:srgbClr val="FFCEA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8" name="Google Shape;2658;p44"/>
              <p:cNvSpPr/>
              <p:nvPr/>
            </p:nvSpPr>
            <p:spPr>
              <a:xfrm>
                <a:off x="3101526" y="1316197"/>
                <a:ext cx="565563" cy="410885"/>
              </a:xfrm>
              <a:custGeom>
                <a:rect b="b" l="l" r="r" t="t"/>
                <a:pathLst>
                  <a:path extrusionOk="0" h="22505" w="30977">
                    <a:moveTo>
                      <a:pt x="22389" y="120"/>
                    </a:moveTo>
                    <a:cubicBezTo>
                      <a:pt x="25269" y="120"/>
                      <a:pt x="28112" y="624"/>
                      <a:pt x="30834" y="1621"/>
                    </a:cubicBezTo>
                    <a:lnTo>
                      <a:pt x="22800" y="22377"/>
                    </a:lnTo>
                    <a:lnTo>
                      <a:pt x="135" y="18567"/>
                    </a:lnTo>
                    <a:cubicBezTo>
                      <a:pt x="2048" y="7702"/>
                      <a:pt x="11188" y="120"/>
                      <a:pt x="22389" y="120"/>
                    </a:cubicBezTo>
                    <a:close/>
                    <a:moveTo>
                      <a:pt x="22389" y="0"/>
                    </a:moveTo>
                    <a:cubicBezTo>
                      <a:pt x="16939" y="0"/>
                      <a:pt x="11711" y="1857"/>
                      <a:pt x="7669" y="5229"/>
                    </a:cubicBezTo>
                    <a:cubicBezTo>
                      <a:pt x="3639" y="8591"/>
                      <a:pt x="916" y="13342"/>
                      <a:pt x="5" y="18608"/>
                    </a:cubicBezTo>
                    <a:cubicBezTo>
                      <a:pt x="1" y="18624"/>
                      <a:pt x="5" y="18642"/>
                      <a:pt x="16" y="18653"/>
                    </a:cubicBezTo>
                    <a:cubicBezTo>
                      <a:pt x="23" y="18668"/>
                      <a:pt x="38" y="18676"/>
                      <a:pt x="53" y="18679"/>
                    </a:cubicBezTo>
                    <a:lnTo>
                      <a:pt x="22830" y="22504"/>
                    </a:lnTo>
                    <a:lnTo>
                      <a:pt x="22842" y="22504"/>
                    </a:lnTo>
                    <a:cubicBezTo>
                      <a:pt x="22864" y="22504"/>
                      <a:pt x="22886" y="22489"/>
                      <a:pt x="22897" y="22467"/>
                    </a:cubicBezTo>
                    <a:lnTo>
                      <a:pt x="30969" y="1607"/>
                    </a:lnTo>
                    <a:cubicBezTo>
                      <a:pt x="30977" y="1592"/>
                      <a:pt x="30977" y="1573"/>
                      <a:pt x="30969" y="1557"/>
                    </a:cubicBezTo>
                    <a:cubicBezTo>
                      <a:pt x="30961" y="1543"/>
                      <a:pt x="30950" y="1531"/>
                      <a:pt x="30935" y="1528"/>
                    </a:cubicBezTo>
                    <a:cubicBezTo>
                      <a:pt x="28179" y="512"/>
                      <a:pt x="25302" y="0"/>
                      <a:pt x="2238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62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3" name="Google Shape;2663;p45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2664" name="Google Shape;2664;p45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5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5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5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5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9" name="Google Shape;2669;p45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2670" name="Google Shape;2670;p45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2671" name="Google Shape;2671;p45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rect b="b" l="l" r="r" t="t"/>
                <a:pathLst>
                  <a:path extrusionOk="0" h="64368" w="4654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2" name="Google Shape;2672;p45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rect b="b" l="l" r="r" t="t"/>
                <a:pathLst>
                  <a:path extrusionOk="0" h="64368" w="46543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73" name="Google Shape;2673;p45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2674" name="Google Shape;2674;p45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rect b="b" l="l" r="r" t="t"/>
                <a:pathLst>
                  <a:path extrusionOk="0" h="7413" w="58237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5" name="Google Shape;2675;p45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6" name="Google Shape;2676;p45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7" name="Google Shape;2677;p45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8" name="Google Shape;2678;p45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rect b="b" l="l" r="r" t="t"/>
                <a:pathLst>
                  <a:path extrusionOk="0" h="38088" w="58237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79" name="Google Shape;2679;p45"/>
          <p:cNvSpPr txBox="1"/>
          <p:nvPr>
            <p:ph type="ctrTitle"/>
          </p:nvPr>
        </p:nvSpPr>
        <p:spPr>
          <a:xfrm>
            <a:off x="132600" y="1665950"/>
            <a:ext cx="3825900" cy="137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</a:t>
            </a:r>
            <a:r>
              <a:rPr lang="en"/>
              <a:t> </a:t>
            </a:r>
            <a:endParaRPr/>
          </a:p>
        </p:txBody>
      </p:sp>
      <p:grpSp>
        <p:nvGrpSpPr>
          <p:cNvPr id="2680" name="Google Shape;2680;p45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2681" name="Google Shape;2681;p45"/>
            <p:cNvSpPr/>
            <p:nvPr/>
          </p:nvSpPr>
          <p:spPr>
            <a:xfrm>
              <a:off x="5004504" y="3380350"/>
              <a:ext cx="610644" cy="1139359"/>
            </a:xfrm>
            <a:custGeom>
              <a:rect b="b" l="l" r="r" t="t"/>
              <a:pathLst>
                <a:path extrusionOk="0" h="28995" w="1554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5"/>
            <p:cNvSpPr/>
            <p:nvPr/>
          </p:nvSpPr>
          <p:spPr>
            <a:xfrm>
              <a:off x="4394088" y="3909150"/>
              <a:ext cx="610448" cy="610566"/>
            </a:xfrm>
            <a:custGeom>
              <a:rect b="b" l="l" r="r" t="t"/>
              <a:pathLst>
                <a:path extrusionOk="0" h="15538" w="15535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5"/>
            <p:cNvSpPr/>
            <p:nvPr/>
          </p:nvSpPr>
          <p:spPr>
            <a:xfrm>
              <a:off x="4394088" y="3299519"/>
              <a:ext cx="915691" cy="609662"/>
            </a:xfrm>
            <a:custGeom>
              <a:rect b="b" l="l" r="r" t="t"/>
              <a:pathLst>
                <a:path extrusionOk="0" h="15515" w="23303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4" name="Google Shape;2684;p45"/>
          <p:cNvSpPr/>
          <p:nvPr/>
        </p:nvSpPr>
        <p:spPr>
          <a:xfrm>
            <a:off x="4670099" y="3237152"/>
            <a:ext cx="2593" cy="5973"/>
          </a:xfrm>
          <a:custGeom>
            <a:rect b="b" l="l" r="r" t="t"/>
            <a:pathLst>
              <a:path extrusionOk="0" h="152" w="66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45"/>
          <p:cNvSpPr/>
          <p:nvPr/>
        </p:nvSpPr>
        <p:spPr>
          <a:xfrm>
            <a:off x="8052890" y="3127164"/>
            <a:ext cx="2554" cy="4951"/>
          </a:xfrm>
          <a:custGeom>
            <a:rect b="b" l="l" r="r" t="t"/>
            <a:pathLst>
              <a:path extrusionOk="0" h="126" w="65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6" name="Google Shape;2686;p45"/>
          <p:cNvSpPr/>
          <p:nvPr/>
        </p:nvSpPr>
        <p:spPr>
          <a:xfrm>
            <a:off x="4670099" y="2168078"/>
            <a:ext cx="2593" cy="4833"/>
          </a:xfrm>
          <a:custGeom>
            <a:rect b="b" l="l" r="r" t="t"/>
            <a:pathLst>
              <a:path extrusionOk="0" h="123" w="66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45"/>
          <p:cNvSpPr/>
          <p:nvPr/>
        </p:nvSpPr>
        <p:spPr>
          <a:xfrm>
            <a:off x="8052890" y="2518830"/>
            <a:ext cx="2554" cy="5973"/>
          </a:xfrm>
          <a:custGeom>
            <a:rect b="b" l="l" r="r" t="t"/>
            <a:pathLst>
              <a:path extrusionOk="0" h="152" w="65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8" name="Google Shape;2688;p45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2689" name="Google Shape;2689;p45"/>
            <p:cNvSpPr/>
            <p:nvPr/>
          </p:nvSpPr>
          <p:spPr>
            <a:xfrm>
              <a:off x="4710406" y="1815485"/>
              <a:ext cx="3380234" cy="2313100"/>
            </a:xfrm>
            <a:custGeom>
              <a:rect b="b" l="l" r="r" t="t"/>
              <a:pathLst>
                <a:path extrusionOk="0" h="58865" w="86022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5"/>
            <p:cNvSpPr/>
            <p:nvPr/>
          </p:nvSpPr>
          <p:spPr>
            <a:xfrm>
              <a:off x="4710425" y="2037750"/>
              <a:ext cx="3380234" cy="1927813"/>
            </a:xfrm>
            <a:custGeom>
              <a:rect b="b" l="l" r="r" t="t"/>
              <a:pathLst>
                <a:path extrusionOk="0" h="49060" w="86022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91" name="Google Shape;2691;p45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2692" name="Google Shape;2692;p45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rect b="b" l="l" r="r" t="t"/>
                <a:pathLst>
                  <a:path extrusionOk="0" h="11383" w="86022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93" name="Google Shape;2693;p45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2694" name="Google Shape;2694;p45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rect b="b" l="l" r="r" t="t"/>
                  <a:pathLst>
                    <a:path extrusionOk="0" h="744" w="154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5" name="Google Shape;2695;p45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rect b="b" l="l" r="r" t="t"/>
                  <a:pathLst>
                    <a:path extrusionOk="0" h="16156" w="84371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696" name="Google Shape;2696;p45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rect b="b" l="l" r="r" t="t"/>
                <a:pathLst>
                  <a:path extrusionOk="0" h="18873" w="4225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7" name="Google Shape;2697;p45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rect b="b" l="l" r="r" t="t"/>
                <a:pathLst>
                  <a:path extrusionOk="0" h="22725" w="4229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8" name="Google Shape;2698;p45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rect b="b" l="l" r="r" t="t"/>
                <a:pathLst>
                  <a:path extrusionOk="0" h="26508" w="4229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9" name="Google Shape;2699;p45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rect b="b" l="l" r="r" t="t"/>
                <a:pathLst>
                  <a:path extrusionOk="0" h="31145" w="4227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0" name="Google Shape;2700;p45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rect b="b" l="l" r="r" t="t"/>
                <a:pathLst>
                  <a:path extrusionOk="0" h="24530" w="4226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1" name="Google Shape;2701;p45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rect b="b" l="l" r="r" t="t"/>
                <a:pathLst>
                  <a:path extrusionOk="0" h="33723" w="4226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2" name="Google Shape;2702;p45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rect b="b" l="l" r="r" t="t"/>
                <a:pathLst>
                  <a:path extrusionOk="0" h="22244" w="4226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3" name="Google Shape;2703;p45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rect b="b" l="l" r="r" t="t"/>
                <a:pathLst>
                  <a:path extrusionOk="0" h="29706" w="4229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4" name="Google Shape;2704;p45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rect b="b" l="l" r="r" t="t"/>
                <a:pathLst>
                  <a:path extrusionOk="0" h="7431" w="423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5" name="Google Shape;2705;p45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rect b="b" l="l" r="r" t="t"/>
                <a:pathLst>
                  <a:path extrusionOk="0" h="31573" w="4226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6" name="Google Shape;2706;p45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rect b="b" l="l" r="r" t="t"/>
                <a:pathLst>
                  <a:path extrusionOk="0" h="40323" w="4226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7" name="Google Shape;2707;p45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rect b="b" l="l" r="r" t="t"/>
                <a:pathLst>
                  <a:path extrusionOk="0" h="21641" w="4226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708" name="Google Shape;2708;p45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2709" name="Google Shape;2709;p45"/>
            <p:cNvSpPr/>
            <p:nvPr/>
          </p:nvSpPr>
          <p:spPr>
            <a:xfrm>
              <a:off x="6104070" y="2510819"/>
              <a:ext cx="54895" cy="4008"/>
            </a:xfrm>
            <a:custGeom>
              <a:rect b="b" l="l" r="r" t="t"/>
              <a:pathLst>
                <a:path extrusionOk="0" h="102" w="1397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5"/>
            <p:cNvSpPr/>
            <p:nvPr/>
          </p:nvSpPr>
          <p:spPr>
            <a:xfrm>
              <a:off x="6266871" y="2618410"/>
              <a:ext cx="157" cy="236"/>
            </a:xfrm>
            <a:custGeom>
              <a:rect b="b" l="l" r="r" t="t"/>
              <a:pathLst>
                <a:path extrusionOk="0" h="6" w="4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5"/>
            <p:cNvSpPr/>
            <p:nvPr/>
          </p:nvSpPr>
          <p:spPr>
            <a:xfrm>
              <a:off x="5977067" y="2638333"/>
              <a:ext cx="3340" cy="49826"/>
            </a:xfrm>
            <a:custGeom>
              <a:rect b="b" l="l" r="r" t="t"/>
              <a:pathLst>
                <a:path extrusionOk="0" h="1268" w="85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5"/>
            <p:cNvSpPr/>
            <p:nvPr/>
          </p:nvSpPr>
          <p:spPr>
            <a:xfrm>
              <a:off x="5988698" y="2715077"/>
              <a:ext cx="39099" cy="54306"/>
            </a:xfrm>
            <a:custGeom>
              <a:rect b="b" l="l" r="r" t="t"/>
              <a:pathLst>
                <a:path extrusionOk="0" h="1382" w="995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5"/>
            <p:cNvSpPr/>
            <p:nvPr/>
          </p:nvSpPr>
          <p:spPr>
            <a:xfrm>
              <a:off x="5965592" y="2784355"/>
              <a:ext cx="125548" cy="256714"/>
            </a:xfrm>
            <a:custGeom>
              <a:rect b="b" l="l" r="r" t="t"/>
              <a:pathLst>
                <a:path extrusionOk="0" h="6533" w="3195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5"/>
            <p:cNvSpPr/>
            <p:nvPr/>
          </p:nvSpPr>
          <p:spPr>
            <a:xfrm>
              <a:off x="5288021" y="2719557"/>
              <a:ext cx="227950" cy="308348"/>
            </a:xfrm>
            <a:custGeom>
              <a:rect b="b" l="l" r="r" t="t"/>
              <a:pathLst>
                <a:path extrusionOk="0" h="7847" w="5801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5"/>
            <p:cNvSpPr/>
            <p:nvPr/>
          </p:nvSpPr>
          <p:spPr>
            <a:xfrm>
              <a:off x="5297766" y="2639787"/>
              <a:ext cx="193528" cy="199147"/>
            </a:xfrm>
            <a:custGeom>
              <a:rect b="b" l="l" r="r" t="t"/>
              <a:pathLst>
                <a:path extrusionOk="0" h="5068" w="4925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5"/>
            <p:cNvSpPr/>
            <p:nvPr/>
          </p:nvSpPr>
          <p:spPr>
            <a:xfrm>
              <a:off x="5488310" y="2958906"/>
              <a:ext cx="102442" cy="63068"/>
            </a:xfrm>
            <a:custGeom>
              <a:rect b="b" l="l" r="r" t="t"/>
              <a:pathLst>
                <a:path extrusionOk="0" h="1605" w="2607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5"/>
            <p:cNvSpPr/>
            <p:nvPr/>
          </p:nvSpPr>
          <p:spPr>
            <a:xfrm>
              <a:off x="5548510" y="2958906"/>
              <a:ext cx="95801" cy="96076"/>
            </a:xfrm>
            <a:custGeom>
              <a:rect b="b" l="l" r="r" t="t"/>
              <a:pathLst>
                <a:path extrusionOk="0" h="2445" w="2438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5"/>
            <p:cNvSpPr/>
            <p:nvPr/>
          </p:nvSpPr>
          <p:spPr>
            <a:xfrm>
              <a:off x="5395494" y="4767365"/>
              <a:ext cx="39099" cy="18940"/>
            </a:xfrm>
            <a:custGeom>
              <a:rect b="b" l="l" r="r" t="t"/>
              <a:pathLst>
                <a:path extrusionOk="0" h="482" w="995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5"/>
            <p:cNvSpPr/>
            <p:nvPr/>
          </p:nvSpPr>
          <p:spPr>
            <a:xfrm>
              <a:off x="5395612" y="4749799"/>
              <a:ext cx="23341" cy="33990"/>
            </a:xfrm>
            <a:custGeom>
              <a:rect b="b" l="l" r="r" t="t"/>
              <a:pathLst>
                <a:path extrusionOk="0" h="865" w="594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5"/>
            <p:cNvSpPr/>
            <p:nvPr/>
          </p:nvSpPr>
          <p:spPr>
            <a:xfrm>
              <a:off x="5732413" y="4767404"/>
              <a:ext cx="46722" cy="19058"/>
            </a:xfrm>
            <a:custGeom>
              <a:rect b="b" l="l" r="r" t="t"/>
              <a:pathLst>
                <a:path extrusionOk="0" h="485" w="1189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5"/>
            <p:cNvSpPr/>
            <p:nvPr/>
          </p:nvSpPr>
          <p:spPr>
            <a:xfrm>
              <a:off x="5732413" y="4749799"/>
              <a:ext cx="29118" cy="33990"/>
            </a:xfrm>
            <a:custGeom>
              <a:rect b="b" l="l" r="r" t="t"/>
              <a:pathLst>
                <a:path extrusionOk="0" h="865" w="741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5"/>
            <p:cNvSpPr/>
            <p:nvPr/>
          </p:nvSpPr>
          <p:spPr>
            <a:xfrm>
              <a:off x="5530867" y="2460324"/>
              <a:ext cx="185944" cy="209207"/>
            </a:xfrm>
            <a:custGeom>
              <a:rect b="b" l="l" r="r" t="t"/>
              <a:pathLst>
                <a:path extrusionOk="0" h="5324" w="4732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5"/>
            <p:cNvSpPr/>
            <p:nvPr/>
          </p:nvSpPr>
          <p:spPr>
            <a:xfrm>
              <a:off x="5716066" y="2364954"/>
              <a:ext cx="35444" cy="16268"/>
            </a:xfrm>
            <a:custGeom>
              <a:rect b="b" l="l" r="r" t="t"/>
              <a:pathLst>
                <a:path extrusionOk="0" h="414" w="902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5"/>
            <p:cNvSpPr/>
            <p:nvPr/>
          </p:nvSpPr>
          <p:spPr>
            <a:xfrm>
              <a:off x="5721292" y="2426884"/>
              <a:ext cx="21887" cy="44757"/>
            </a:xfrm>
            <a:custGeom>
              <a:rect b="b" l="l" r="r" t="t"/>
              <a:pathLst>
                <a:path extrusionOk="0" h="1139" w="557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5"/>
            <p:cNvSpPr/>
            <p:nvPr/>
          </p:nvSpPr>
          <p:spPr>
            <a:xfrm>
              <a:off x="5726637" y="2406332"/>
              <a:ext cx="16543" cy="21691"/>
            </a:xfrm>
            <a:custGeom>
              <a:rect b="b" l="l" r="r" t="t"/>
              <a:pathLst>
                <a:path extrusionOk="0" h="552" w="421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5"/>
            <p:cNvSpPr/>
            <p:nvPr/>
          </p:nvSpPr>
          <p:spPr>
            <a:xfrm>
              <a:off x="5735557" y="2405743"/>
              <a:ext cx="15129" cy="4401"/>
            </a:xfrm>
            <a:custGeom>
              <a:rect b="b" l="l" r="r" t="t"/>
              <a:pathLst>
                <a:path extrusionOk="0" h="112" w="385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5"/>
            <p:cNvSpPr/>
            <p:nvPr/>
          </p:nvSpPr>
          <p:spPr>
            <a:xfrm>
              <a:off x="5651897" y="4608414"/>
              <a:ext cx="78865" cy="173527"/>
            </a:xfrm>
            <a:custGeom>
              <a:rect b="b" l="l" r="r" t="t"/>
              <a:pathLst>
                <a:path extrusionOk="0" h="4416" w="2007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5"/>
            <p:cNvSpPr/>
            <p:nvPr/>
          </p:nvSpPr>
          <p:spPr>
            <a:xfrm>
              <a:off x="5311559" y="4608414"/>
              <a:ext cx="97923" cy="173527"/>
            </a:xfrm>
            <a:custGeom>
              <a:rect b="b" l="l" r="r" t="t"/>
              <a:pathLst>
                <a:path extrusionOk="0" h="4416" w="2492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5"/>
            <p:cNvSpPr/>
            <p:nvPr/>
          </p:nvSpPr>
          <p:spPr>
            <a:xfrm>
              <a:off x="5290811" y="4773298"/>
              <a:ext cx="214001" cy="85074"/>
            </a:xfrm>
            <a:custGeom>
              <a:rect b="b" l="l" r="r" t="t"/>
              <a:pathLst>
                <a:path extrusionOk="0" h="2165" w="5446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5"/>
            <p:cNvSpPr/>
            <p:nvPr/>
          </p:nvSpPr>
          <p:spPr>
            <a:xfrm>
              <a:off x="5629184" y="4773298"/>
              <a:ext cx="227675" cy="85074"/>
            </a:xfrm>
            <a:custGeom>
              <a:rect b="b" l="l" r="r" t="t"/>
              <a:pathLst>
                <a:path extrusionOk="0" h="2165" w="5794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5"/>
            <p:cNvSpPr/>
            <p:nvPr/>
          </p:nvSpPr>
          <p:spPr>
            <a:xfrm>
              <a:off x="5653744" y="4608571"/>
              <a:ext cx="77018" cy="89475"/>
            </a:xfrm>
            <a:custGeom>
              <a:rect b="b" l="l" r="r" t="t"/>
              <a:pathLst>
                <a:path extrusionOk="0" h="2277" w="196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5"/>
            <p:cNvSpPr/>
            <p:nvPr/>
          </p:nvSpPr>
          <p:spPr>
            <a:xfrm>
              <a:off x="5322718" y="4608571"/>
              <a:ext cx="86763" cy="89475"/>
            </a:xfrm>
            <a:custGeom>
              <a:rect b="b" l="l" r="r" t="t"/>
              <a:pathLst>
                <a:path extrusionOk="0" h="2277" w="2208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5"/>
            <p:cNvSpPr/>
            <p:nvPr/>
          </p:nvSpPr>
          <p:spPr>
            <a:xfrm>
              <a:off x="5401860" y="2621986"/>
              <a:ext cx="429730" cy="473741"/>
            </a:xfrm>
            <a:custGeom>
              <a:rect b="b" l="l" r="r" t="t"/>
              <a:pathLst>
                <a:path extrusionOk="0" h="12056" w="10936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5"/>
            <p:cNvSpPr/>
            <p:nvPr/>
          </p:nvSpPr>
          <p:spPr>
            <a:xfrm>
              <a:off x="5744595" y="2726905"/>
              <a:ext cx="303515" cy="331846"/>
            </a:xfrm>
            <a:custGeom>
              <a:rect b="b" l="l" r="r" t="t"/>
              <a:pathLst>
                <a:path extrusionOk="0" h="8445" w="7724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5"/>
            <p:cNvSpPr/>
            <p:nvPr/>
          </p:nvSpPr>
          <p:spPr>
            <a:xfrm>
              <a:off x="5682076" y="2638490"/>
              <a:ext cx="167161" cy="221034"/>
            </a:xfrm>
            <a:custGeom>
              <a:rect b="b" l="l" r="r" t="t"/>
              <a:pathLst>
                <a:path extrusionOk="0" h="5625" w="4254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5"/>
            <p:cNvSpPr/>
            <p:nvPr/>
          </p:nvSpPr>
          <p:spPr>
            <a:xfrm>
              <a:off x="5997618" y="2884126"/>
              <a:ext cx="87038" cy="62676"/>
            </a:xfrm>
            <a:custGeom>
              <a:rect b="b" l="l" r="r" t="t"/>
              <a:pathLst>
                <a:path extrusionOk="0" h="1595" w="2215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7" name="Google Shape;2737;p45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2738" name="Google Shape;2738;p45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rect b="b" l="l" r="r" t="t"/>
                <a:pathLst>
                  <a:path extrusionOk="0" h="5163" w="6986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9" name="Google Shape;2739;p45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rect b="b" l="l" r="r" t="t"/>
                <a:pathLst>
                  <a:path extrusionOk="0" h="1724" w="3429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0" name="Google Shape;2740;p45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rect b="b" l="l" r="r" t="t"/>
                <a:pathLst>
                  <a:path extrusionOk="0" h="4767" w="3852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1" name="Google Shape;2741;p45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rect b="b" l="l" r="r" t="t"/>
                <a:pathLst>
                  <a:path extrusionOk="0" h="941" w="2011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2" name="Google Shape;2742;p45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rect b="b" l="l" r="r" t="t"/>
                <a:pathLst>
                  <a:path extrusionOk="0" h="3442" w="3848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3" name="Google Shape;2743;p45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rect b="b" l="l" r="r" t="t"/>
                <a:pathLst>
                  <a:path extrusionOk="0" h="2033" w="2378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4" name="Google Shape;2744;p45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rect b="b" l="l" r="r" t="t"/>
                <a:pathLst>
                  <a:path extrusionOk="0" h="3935" w="6724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5" name="Google Shape;2745;p45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rect b="b" l="l" r="r" t="t"/>
                <a:pathLst>
                  <a:path extrusionOk="0" h="2951" w="3372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6" name="Google Shape;2746;p45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rect b="b" l="l" r="r" t="t"/>
                <a:pathLst>
                  <a:path extrusionOk="0" h="8660" w="9775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7" name="Google Shape;2747;p45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rect b="b" l="l" r="r" t="t"/>
                <a:pathLst>
                  <a:path extrusionOk="0" h="1451" w="2169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48" name="Google Shape;2748;p45"/>
            <p:cNvSpPr/>
            <p:nvPr/>
          </p:nvSpPr>
          <p:spPr>
            <a:xfrm>
              <a:off x="5515934" y="2262864"/>
              <a:ext cx="241782" cy="287011"/>
            </a:xfrm>
            <a:custGeom>
              <a:rect b="b" l="l" r="r" t="t"/>
              <a:pathLst>
                <a:path extrusionOk="0" h="7304" w="6153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5"/>
            <p:cNvSpPr/>
            <p:nvPr/>
          </p:nvSpPr>
          <p:spPr>
            <a:xfrm>
              <a:off x="5262046" y="2236615"/>
              <a:ext cx="531583" cy="693989"/>
            </a:xfrm>
            <a:custGeom>
              <a:rect b="b" l="l" r="r" t="t"/>
              <a:pathLst>
                <a:path extrusionOk="0" h="17661" w="13528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5"/>
            <p:cNvSpPr/>
            <p:nvPr/>
          </p:nvSpPr>
          <p:spPr>
            <a:xfrm>
              <a:off x="5622425" y="2234728"/>
              <a:ext cx="139969" cy="168772"/>
            </a:xfrm>
            <a:custGeom>
              <a:rect b="b" l="l" r="r" t="t"/>
              <a:pathLst>
                <a:path extrusionOk="0" h="4295" w="3562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5"/>
            <p:cNvSpPr/>
            <p:nvPr/>
          </p:nvSpPr>
          <p:spPr>
            <a:xfrm>
              <a:off x="5652761" y="2389278"/>
              <a:ext cx="53756" cy="71281"/>
            </a:xfrm>
            <a:custGeom>
              <a:rect b="b" l="l" r="r" t="t"/>
              <a:pathLst>
                <a:path extrusionOk="0" h="1814" w="1368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5"/>
            <p:cNvSpPr/>
            <p:nvPr/>
          </p:nvSpPr>
          <p:spPr>
            <a:xfrm>
              <a:off x="5313405" y="3095694"/>
              <a:ext cx="369137" cy="1584964"/>
            </a:xfrm>
            <a:custGeom>
              <a:rect b="b" l="l" r="r" t="t"/>
              <a:pathLst>
                <a:path extrusionOk="0" h="40335" w="9394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5"/>
            <p:cNvSpPr/>
            <p:nvPr/>
          </p:nvSpPr>
          <p:spPr>
            <a:xfrm>
              <a:off x="5296587" y="4630420"/>
              <a:ext cx="147042" cy="51948"/>
            </a:xfrm>
            <a:custGeom>
              <a:rect b="b" l="l" r="r" t="t"/>
              <a:pathLst>
                <a:path extrusionOk="0" h="1322" w="3742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5"/>
            <p:cNvSpPr/>
            <p:nvPr/>
          </p:nvSpPr>
          <p:spPr>
            <a:xfrm>
              <a:off x="5519157" y="3329738"/>
              <a:ext cx="124329" cy="472955"/>
            </a:xfrm>
            <a:custGeom>
              <a:rect b="b" l="l" r="r" t="t"/>
              <a:pathLst>
                <a:path extrusionOk="0" h="12036" w="3164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5"/>
            <p:cNvSpPr/>
            <p:nvPr/>
          </p:nvSpPr>
          <p:spPr>
            <a:xfrm>
              <a:off x="5540180" y="3095694"/>
              <a:ext cx="271293" cy="1584964"/>
            </a:xfrm>
            <a:custGeom>
              <a:rect b="b" l="l" r="r" t="t"/>
              <a:pathLst>
                <a:path extrusionOk="0" h="40335" w="6904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5"/>
            <p:cNvSpPr/>
            <p:nvPr/>
          </p:nvSpPr>
          <p:spPr>
            <a:xfrm>
              <a:off x="5624115" y="4630420"/>
              <a:ext cx="146885" cy="51948"/>
            </a:xfrm>
            <a:custGeom>
              <a:rect b="b" l="l" r="r" t="t"/>
              <a:pathLst>
                <a:path extrusionOk="0" h="1322" w="3738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5"/>
            <p:cNvSpPr/>
            <p:nvPr/>
          </p:nvSpPr>
          <p:spPr>
            <a:xfrm>
              <a:off x="5439505" y="3075574"/>
              <a:ext cx="333025" cy="33872"/>
            </a:xfrm>
            <a:custGeom>
              <a:rect b="b" l="l" r="r" t="t"/>
              <a:pathLst>
                <a:path extrusionOk="0" h="862" w="8475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5"/>
            <p:cNvSpPr/>
            <p:nvPr/>
          </p:nvSpPr>
          <p:spPr>
            <a:xfrm>
              <a:off x="5484459" y="3073177"/>
              <a:ext cx="18115" cy="39216"/>
            </a:xfrm>
            <a:custGeom>
              <a:rect b="b" l="l" r="r" t="t"/>
              <a:pathLst>
                <a:path extrusionOk="0" h="998" w="461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5"/>
            <p:cNvSpPr/>
            <p:nvPr/>
          </p:nvSpPr>
          <p:spPr>
            <a:xfrm>
              <a:off x="5684512" y="3073177"/>
              <a:ext cx="18076" cy="39216"/>
            </a:xfrm>
            <a:custGeom>
              <a:rect b="b" l="l" r="r" t="t"/>
              <a:pathLst>
                <a:path extrusionOk="0" h="998" w="46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" name="Google Shape;2764;p46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765" name="Google Shape;2765;p46"/>
          <p:cNvSpPr txBox="1"/>
          <p:nvPr>
            <p:ph idx="1" type="subTitle"/>
          </p:nvPr>
        </p:nvSpPr>
        <p:spPr>
          <a:xfrm>
            <a:off x="741750" y="1259275"/>
            <a:ext cx="6278700" cy="3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For segmentation predictions, market basket algorithms such as apriori can be implemented.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Analysing with d</a:t>
            </a:r>
            <a:r>
              <a:rPr b="1" lang="en" sz="1500"/>
              <a:t>elivery</a:t>
            </a:r>
            <a:r>
              <a:rPr b="1" lang="en" sz="1500"/>
              <a:t> related data would also be very effective in predicting the users satisfaction.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We can improve the warehousing storage cost by predicting with more features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700"/>
              <a:t>New features:</a:t>
            </a:r>
            <a:r>
              <a:rPr b="1" lang="en" sz="1500"/>
              <a:t> - Product Brand information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		      - Delivery location information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		      - Store information</a:t>
            </a:r>
            <a:endParaRPr b="1"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                     </a:t>
            </a:r>
            <a:endParaRPr b="1" sz="1500"/>
          </a:p>
        </p:txBody>
      </p:sp>
      <p:grpSp>
        <p:nvGrpSpPr>
          <p:cNvPr id="2766" name="Google Shape;2766;p46"/>
          <p:cNvGrpSpPr/>
          <p:nvPr/>
        </p:nvGrpSpPr>
        <p:grpSpPr>
          <a:xfrm>
            <a:off x="7741888" y="3385419"/>
            <a:ext cx="519748" cy="1314260"/>
            <a:chOff x="7042300" y="1388275"/>
            <a:chExt cx="1255127" cy="3173775"/>
          </a:xfrm>
        </p:grpSpPr>
        <p:sp>
          <p:nvSpPr>
            <p:cNvPr id="2767" name="Google Shape;2767;p46"/>
            <p:cNvSpPr/>
            <p:nvPr/>
          </p:nvSpPr>
          <p:spPr>
            <a:xfrm>
              <a:off x="8053138" y="4183691"/>
              <a:ext cx="244288" cy="328700"/>
            </a:xfrm>
            <a:custGeom>
              <a:rect b="b" l="l" r="r" t="t"/>
              <a:pathLst>
                <a:path extrusionOk="0" h="6686" w="4969">
                  <a:moveTo>
                    <a:pt x="2823" y="1"/>
                  </a:moveTo>
                  <a:lnTo>
                    <a:pt x="109" y="2736"/>
                  </a:lnTo>
                  <a:lnTo>
                    <a:pt x="1560" y="4196"/>
                  </a:lnTo>
                  <a:cubicBezTo>
                    <a:pt x="1560" y="4196"/>
                    <a:pt x="0" y="6686"/>
                    <a:pt x="396" y="6686"/>
                  </a:cubicBezTo>
                  <a:cubicBezTo>
                    <a:pt x="423" y="6686"/>
                    <a:pt x="460" y="6674"/>
                    <a:pt x="507" y="6649"/>
                  </a:cubicBezTo>
                  <a:cubicBezTo>
                    <a:pt x="1163" y="6294"/>
                    <a:pt x="4103" y="3091"/>
                    <a:pt x="4811" y="2291"/>
                  </a:cubicBezTo>
                  <a:lnTo>
                    <a:pt x="4969" y="2112"/>
                  </a:lnTo>
                  <a:lnTo>
                    <a:pt x="2823" y="1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6"/>
            <p:cNvSpPr/>
            <p:nvPr/>
          </p:nvSpPr>
          <p:spPr>
            <a:xfrm>
              <a:off x="8234451" y="4248390"/>
              <a:ext cx="60863" cy="86870"/>
            </a:xfrm>
            <a:custGeom>
              <a:rect b="b" l="l" r="r" t="t"/>
              <a:pathLst>
                <a:path extrusionOk="0" h="1767" w="1238">
                  <a:moveTo>
                    <a:pt x="472" y="0"/>
                  </a:moveTo>
                  <a:cubicBezTo>
                    <a:pt x="224" y="214"/>
                    <a:pt x="75" y="516"/>
                    <a:pt x="36" y="839"/>
                  </a:cubicBezTo>
                  <a:cubicBezTo>
                    <a:pt x="0" y="1163"/>
                    <a:pt x="84" y="1499"/>
                    <a:pt x="276" y="1766"/>
                  </a:cubicBezTo>
                  <a:lnTo>
                    <a:pt x="1238" y="761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6"/>
            <p:cNvSpPr/>
            <p:nvPr/>
          </p:nvSpPr>
          <p:spPr>
            <a:xfrm>
              <a:off x="8060857" y="4284672"/>
              <a:ext cx="236570" cy="228704"/>
            </a:xfrm>
            <a:custGeom>
              <a:rect b="b" l="l" r="r" t="t"/>
              <a:pathLst>
                <a:path extrusionOk="0" h="4652" w="4812">
                  <a:moveTo>
                    <a:pt x="4747" y="1"/>
                  </a:moveTo>
                  <a:lnTo>
                    <a:pt x="1163" y="3681"/>
                  </a:lnTo>
                  <a:cubicBezTo>
                    <a:pt x="1163" y="3681"/>
                    <a:pt x="909" y="3524"/>
                    <a:pt x="717" y="3524"/>
                  </a:cubicBezTo>
                  <a:cubicBezTo>
                    <a:pt x="661" y="3524"/>
                    <a:pt x="611" y="3537"/>
                    <a:pt x="573" y="3572"/>
                  </a:cubicBezTo>
                  <a:cubicBezTo>
                    <a:pt x="573" y="3572"/>
                    <a:pt x="1" y="4621"/>
                    <a:pt x="237" y="4651"/>
                  </a:cubicBezTo>
                  <a:cubicBezTo>
                    <a:pt x="238" y="4651"/>
                    <a:pt x="239" y="4651"/>
                    <a:pt x="240" y="4651"/>
                  </a:cubicBezTo>
                  <a:cubicBezTo>
                    <a:pt x="498" y="4651"/>
                    <a:pt x="3573" y="1550"/>
                    <a:pt x="4812" y="58"/>
                  </a:cubicBezTo>
                  <a:lnTo>
                    <a:pt x="474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6"/>
            <p:cNvSpPr/>
            <p:nvPr/>
          </p:nvSpPr>
          <p:spPr>
            <a:xfrm>
              <a:off x="8070099" y="4282558"/>
              <a:ext cx="226049" cy="228655"/>
            </a:xfrm>
            <a:custGeom>
              <a:rect b="b" l="l" r="r" t="t"/>
              <a:pathLst>
                <a:path extrusionOk="0" h="4651" w="4598">
                  <a:moveTo>
                    <a:pt x="4598" y="1"/>
                  </a:moveTo>
                  <a:cubicBezTo>
                    <a:pt x="4597" y="1"/>
                    <a:pt x="4581" y="13"/>
                    <a:pt x="4549" y="44"/>
                  </a:cubicBezTo>
                  <a:cubicBezTo>
                    <a:pt x="4510" y="88"/>
                    <a:pt x="4466" y="132"/>
                    <a:pt x="4418" y="184"/>
                  </a:cubicBezTo>
                  <a:cubicBezTo>
                    <a:pt x="4287" y="319"/>
                    <a:pt x="4126" y="489"/>
                    <a:pt x="3938" y="691"/>
                  </a:cubicBezTo>
                  <a:cubicBezTo>
                    <a:pt x="3527" y="1119"/>
                    <a:pt x="2963" y="1713"/>
                    <a:pt x="2330" y="2351"/>
                  </a:cubicBezTo>
                  <a:cubicBezTo>
                    <a:pt x="1691" y="2994"/>
                    <a:pt x="1110" y="3567"/>
                    <a:pt x="682" y="3982"/>
                  </a:cubicBezTo>
                  <a:cubicBezTo>
                    <a:pt x="485" y="4174"/>
                    <a:pt x="319" y="4335"/>
                    <a:pt x="180" y="4467"/>
                  </a:cubicBezTo>
                  <a:cubicBezTo>
                    <a:pt x="132" y="4519"/>
                    <a:pt x="88" y="4563"/>
                    <a:pt x="45" y="4602"/>
                  </a:cubicBezTo>
                  <a:cubicBezTo>
                    <a:pt x="13" y="4632"/>
                    <a:pt x="0" y="4650"/>
                    <a:pt x="0" y="4650"/>
                  </a:cubicBezTo>
                  <a:cubicBezTo>
                    <a:pt x="0" y="4650"/>
                    <a:pt x="18" y="4638"/>
                    <a:pt x="53" y="4606"/>
                  </a:cubicBezTo>
                  <a:cubicBezTo>
                    <a:pt x="92" y="4571"/>
                    <a:pt x="140" y="4527"/>
                    <a:pt x="192" y="4480"/>
                  </a:cubicBezTo>
                  <a:cubicBezTo>
                    <a:pt x="333" y="4353"/>
                    <a:pt x="503" y="4192"/>
                    <a:pt x="708" y="4003"/>
                  </a:cubicBezTo>
                  <a:cubicBezTo>
                    <a:pt x="1136" y="3597"/>
                    <a:pt x="1727" y="3029"/>
                    <a:pt x="2360" y="2387"/>
                  </a:cubicBezTo>
                  <a:cubicBezTo>
                    <a:pt x="2998" y="1744"/>
                    <a:pt x="3558" y="1150"/>
                    <a:pt x="3960" y="713"/>
                  </a:cubicBezTo>
                  <a:cubicBezTo>
                    <a:pt x="4148" y="511"/>
                    <a:pt x="4305" y="337"/>
                    <a:pt x="4432" y="197"/>
                  </a:cubicBezTo>
                  <a:cubicBezTo>
                    <a:pt x="4480" y="140"/>
                    <a:pt x="4519" y="96"/>
                    <a:pt x="4559" y="53"/>
                  </a:cubicBezTo>
                  <a:cubicBezTo>
                    <a:pt x="4585" y="17"/>
                    <a:pt x="4597" y="1"/>
                    <a:pt x="459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6"/>
            <p:cNvSpPr/>
            <p:nvPr/>
          </p:nvSpPr>
          <p:spPr>
            <a:xfrm>
              <a:off x="8086077" y="4457431"/>
              <a:ext cx="34758" cy="10177"/>
            </a:xfrm>
            <a:custGeom>
              <a:rect b="b" l="l" r="r" t="t"/>
              <a:pathLst>
                <a:path extrusionOk="0" h="207" w="707">
                  <a:moveTo>
                    <a:pt x="223" y="1"/>
                  </a:moveTo>
                  <a:cubicBezTo>
                    <a:pt x="92" y="1"/>
                    <a:pt x="1" y="38"/>
                    <a:pt x="8" y="44"/>
                  </a:cubicBezTo>
                  <a:cubicBezTo>
                    <a:pt x="9" y="46"/>
                    <a:pt x="13" y="47"/>
                    <a:pt x="22" y="47"/>
                  </a:cubicBezTo>
                  <a:cubicBezTo>
                    <a:pt x="44" y="47"/>
                    <a:pt x="92" y="42"/>
                    <a:pt x="155" y="42"/>
                  </a:cubicBezTo>
                  <a:cubicBezTo>
                    <a:pt x="215" y="42"/>
                    <a:pt x="288" y="47"/>
                    <a:pt x="366" y="66"/>
                  </a:cubicBezTo>
                  <a:cubicBezTo>
                    <a:pt x="547" y="108"/>
                    <a:pt x="670" y="207"/>
                    <a:pt x="691" y="207"/>
                  </a:cubicBezTo>
                  <a:cubicBezTo>
                    <a:pt x="692" y="207"/>
                    <a:pt x="693" y="207"/>
                    <a:pt x="694" y="206"/>
                  </a:cubicBezTo>
                  <a:cubicBezTo>
                    <a:pt x="706" y="202"/>
                    <a:pt x="585" y="66"/>
                    <a:pt x="375" y="18"/>
                  </a:cubicBezTo>
                  <a:cubicBezTo>
                    <a:pt x="321" y="5"/>
                    <a:pt x="269" y="1"/>
                    <a:pt x="2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6"/>
            <p:cNvSpPr/>
            <p:nvPr/>
          </p:nvSpPr>
          <p:spPr>
            <a:xfrm>
              <a:off x="8120983" y="4403647"/>
              <a:ext cx="18583" cy="4523"/>
            </a:xfrm>
            <a:custGeom>
              <a:rect b="b" l="l" r="r" t="t"/>
              <a:pathLst>
                <a:path extrusionOk="0" h="92" w="378">
                  <a:moveTo>
                    <a:pt x="30" y="0"/>
                  </a:moveTo>
                  <a:cubicBezTo>
                    <a:pt x="15" y="0"/>
                    <a:pt x="6" y="2"/>
                    <a:pt x="6" y="7"/>
                  </a:cubicBezTo>
                  <a:cubicBezTo>
                    <a:pt x="1" y="19"/>
                    <a:pt x="85" y="45"/>
                    <a:pt x="184" y="67"/>
                  </a:cubicBezTo>
                  <a:cubicBezTo>
                    <a:pt x="256" y="82"/>
                    <a:pt x="318" y="91"/>
                    <a:pt x="351" y="91"/>
                  </a:cubicBezTo>
                  <a:cubicBezTo>
                    <a:pt x="367" y="91"/>
                    <a:pt x="376" y="89"/>
                    <a:pt x="377" y="85"/>
                  </a:cubicBezTo>
                  <a:cubicBezTo>
                    <a:pt x="377" y="72"/>
                    <a:pt x="299" y="45"/>
                    <a:pt x="194" y="24"/>
                  </a:cubicBezTo>
                  <a:cubicBezTo>
                    <a:pt x="125" y="9"/>
                    <a:pt x="63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6"/>
            <p:cNvSpPr/>
            <p:nvPr/>
          </p:nvSpPr>
          <p:spPr>
            <a:xfrm>
              <a:off x="8128505" y="4390520"/>
              <a:ext cx="15978" cy="2556"/>
            </a:xfrm>
            <a:custGeom>
              <a:rect b="b" l="l" r="r" t="t"/>
              <a:pathLst>
                <a:path extrusionOk="0" h="52" w="325">
                  <a:moveTo>
                    <a:pt x="227" y="1"/>
                  </a:moveTo>
                  <a:cubicBezTo>
                    <a:pt x="207" y="1"/>
                    <a:pt x="185" y="2"/>
                    <a:pt x="162" y="3"/>
                  </a:cubicBezTo>
                  <a:cubicBezTo>
                    <a:pt x="71" y="7"/>
                    <a:pt x="1" y="20"/>
                    <a:pt x="1" y="33"/>
                  </a:cubicBezTo>
                  <a:cubicBezTo>
                    <a:pt x="1" y="44"/>
                    <a:pt x="49" y="52"/>
                    <a:pt x="114" y="52"/>
                  </a:cubicBezTo>
                  <a:cubicBezTo>
                    <a:pt x="129" y="52"/>
                    <a:pt x="146" y="51"/>
                    <a:pt x="162" y="50"/>
                  </a:cubicBezTo>
                  <a:cubicBezTo>
                    <a:pt x="255" y="42"/>
                    <a:pt x="325" y="29"/>
                    <a:pt x="325" y="16"/>
                  </a:cubicBezTo>
                  <a:cubicBezTo>
                    <a:pt x="325" y="6"/>
                    <a:pt x="284" y="1"/>
                    <a:pt x="2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6"/>
            <p:cNvSpPr/>
            <p:nvPr/>
          </p:nvSpPr>
          <p:spPr>
            <a:xfrm>
              <a:off x="8124424" y="4371691"/>
              <a:ext cx="14650" cy="14503"/>
            </a:xfrm>
            <a:custGeom>
              <a:rect b="b" l="l" r="r" t="t"/>
              <a:pathLst>
                <a:path extrusionOk="0" h="295" w="298">
                  <a:moveTo>
                    <a:pt x="287" y="0"/>
                  </a:moveTo>
                  <a:cubicBezTo>
                    <a:pt x="272" y="0"/>
                    <a:pt x="206" y="58"/>
                    <a:pt x="132" y="132"/>
                  </a:cubicBezTo>
                  <a:cubicBezTo>
                    <a:pt x="53" y="211"/>
                    <a:pt x="1" y="285"/>
                    <a:pt x="9" y="294"/>
                  </a:cubicBezTo>
                  <a:cubicBezTo>
                    <a:pt x="10" y="294"/>
                    <a:pt x="11" y="294"/>
                    <a:pt x="12" y="294"/>
                  </a:cubicBezTo>
                  <a:cubicBezTo>
                    <a:pt x="28" y="294"/>
                    <a:pt x="93" y="240"/>
                    <a:pt x="167" y="163"/>
                  </a:cubicBezTo>
                  <a:cubicBezTo>
                    <a:pt x="241" y="84"/>
                    <a:pt x="298" y="9"/>
                    <a:pt x="289" y="1"/>
                  </a:cubicBezTo>
                  <a:cubicBezTo>
                    <a:pt x="289" y="1"/>
                    <a:pt x="288" y="0"/>
                    <a:pt x="2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6"/>
            <p:cNvSpPr/>
            <p:nvPr/>
          </p:nvSpPr>
          <p:spPr>
            <a:xfrm>
              <a:off x="8116903" y="4360531"/>
              <a:ext cx="15732" cy="17305"/>
            </a:xfrm>
            <a:custGeom>
              <a:rect b="b" l="l" r="r" t="t"/>
              <a:pathLst>
                <a:path extrusionOk="0" h="352" w="320">
                  <a:moveTo>
                    <a:pt x="306" y="0"/>
                  </a:moveTo>
                  <a:cubicBezTo>
                    <a:pt x="291" y="0"/>
                    <a:pt x="239" y="85"/>
                    <a:pt x="158" y="176"/>
                  </a:cubicBezTo>
                  <a:cubicBezTo>
                    <a:pt x="79" y="272"/>
                    <a:pt x="1" y="337"/>
                    <a:pt x="10" y="351"/>
                  </a:cubicBezTo>
                  <a:cubicBezTo>
                    <a:pt x="11" y="351"/>
                    <a:pt x="12" y="352"/>
                    <a:pt x="13" y="352"/>
                  </a:cubicBezTo>
                  <a:cubicBezTo>
                    <a:pt x="31" y="352"/>
                    <a:pt x="116" y="300"/>
                    <a:pt x="194" y="206"/>
                  </a:cubicBezTo>
                  <a:cubicBezTo>
                    <a:pt x="281" y="105"/>
                    <a:pt x="320" y="5"/>
                    <a:pt x="307" y="0"/>
                  </a:cubicBezTo>
                  <a:cubicBezTo>
                    <a:pt x="307" y="0"/>
                    <a:pt x="306" y="0"/>
                    <a:pt x="30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6"/>
            <p:cNvSpPr/>
            <p:nvPr/>
          </p:nvSpPr>
          <p:spPr>
            <a:xfrm>
              <a:off x="8088781" y="4399222"/>
              <a:ext cx="35495" cy="20845"/>
            </a:xfrm>
            <a:custGeom>
              <a:rect b="b" l="l" r="r" t="t"/>
              <a:pathLst>
                <a:path extrusionOk="0" h="424" w="722">
                  <a:moveTo>
                    <a:pt x="447" y="37"/>
                  </a:moveTo>
                  <a:cubicBezTo>
                    <a:pt x="462" y="37"/>
                    <a:pt x="476" y="38"/>
                    <a:pt x="490" y="40"/>
                  </a:cubicBezTo>
                  <a:cubicBezTo>
                    <a:pt x="556" y="44"/>
                    <a:pt x="607" y="58"/>
                    <a:pt x="645" y="73"/>
                  </a:cubicBezTo>
                  <a:lnTo>
                    <a:pt x="645" y="73"/>
                  </a:lnTo>
                  <a:cubicBezTo>
                    <a:pt x="612" y="100"/>
                    <a:pt x="564" y="138"/>
                    <a:pt x="504" y="179"/>
                  </a:cubicBezTo>
                  <a:cubicBezTo>
                    <a:pt x="442" y="223"/>
                    <a:pt x="367" y="272"/>
                    <a:pt x="276" y="315"/>
                  </a:cubicBezTo>
                  <a:cubicBezTo>
                    <a:pt x="232" y="337"/>
                    <a:pt x="184" y="363"/>
                    <a:pt x="137" y="371"/>
                  </a:cubicBezTo>
                  <a:cubicBezTo>
                    <a:pt x="127" y="374"/>
                    <a:pt x="118" y="375"/>
                    <a:pt x="109" y="375"/>
                  </a:cubicBezTo>
                  <a:cubicBezTo>
                    <a:pt x="73" y="375"/>
                    <a:pt x="46" y="353"/>
                    <a:pt x="53" y="315"/>
                  </a:cubicBezTo>
                  <a:cubicBezTo>
                    <a:pt x="75" y="219"/>
                    <a:pt x="167" y="135"/>
                    <a:pt x="246" y="92"/>
                  </a:cubicBezTo>
                  <a:cubicBezTo>
                    <a:pt x="312" y="54"/>
                    <a:pt x="384" y="37"/>
                    <a:pt x="447" y="37"/>
                  </a:cubicBezTo>
                  <a:close/>
                  <a:moveTo>
                    <a:pt x="444" y="1"/>
                  </a:moveTo>
                  <a:cubicBezTo>
                    <a:pt x="293" y="1"/>
                    <a:pt x="76" y="84"/>
                    <a:pt x="5" y="311"/>
                  </a:cubicBezTo>
                  <a:cubicBezTo>
                    <a:pt x="0" y="345"/>
                    <a:pt x="14" y="389"/>
                    <a:pt x="48" y="407"/>
                  </a:cubicBezTo>
                  <a:cubicBezTo>
                    <a:pt x="69" y="420"/>
                    <a:pt x="89" y="423"/>
                    <a:pt x="108" y="423"/>
                  </a:cubicBezTo>
                  <a:cubicBezTo>
                    <a:pt x="123" y="423"/>
                    <a:pt x="136" y="421"/>
                    <a:pt x="149" y="420"/>
                  </a:cubicBezTo>
                  <a:cubicBezTo>
                    <a:pt x="206" y="403"/>
                    <a:pt x="250" y="377"/>
                    <a:pt x="298" y="355"/>
                  </a:cubicBezTo>
                  <a:cubicBezTo>
                    <a:pt x="389" y="306"/>
                    <a:pt x="464" y="254"/>
                    <a:pt x="525" y="210"/>
                  </a:cubicBezTo>
                  <a:cubicBezTo>
                    <a:pt x="588" y="159"/>
                    <a:pt x="635" y="113"/>
                    <a:pt x="664" y="81"/>
                  </a:cubicBezTo>
                  <a:lnTo>
                    <a:pt x="664" y="81"/>
                  </a:lnTo>
                  <a:cubicBezTo>
                    <a:pt x="695" y="94"/>
                    <a:pt x="714" y="106"/>
                    <a:pt x="720" y="106"/>
                  </a:cubicBezTo>
                  <a:cubicBezTo>
                    <a:pt x="721" y="106"/>
                    <a:pt x="721" y="106"/>
                    <a:pt x="722" y="105"/>
                  </a:cubicBezTo>
                  <a:cubicBezTo>
                    <a:pt x="722" y="105"/>
                    <a:pt x="706" y="90"/>
                    <a:pt x="674" y="69"/>
                  </a:cubicBezTo>
                  <a:lnTo>
                    <a:pt x="674" y="69"/>
                  </a:lnTo>
                  <a:cubicBezTo>
                    <a:pt x="693" y="48"/>
                    <a:pt x="701" y="36"/>
                    <a:pt x="700" y="36"/>
                  </a:cubicBezTo>
                  <a:cubicBezTo>
                    <a:pt x="699" y="35"/>
                    <a:pt x="699" y="35"/>
                    <a:pt x="698" y="35"/>
                  </a:cubicBezTo>
                  <a:cubicBezTo>
                    <a:pt x="694" y="35"/>
                    <a:pt x="681" y="45"/>
                    <a:pt x="661" y="61"/>
                  </a:cubicBezTo>
                  <a:lnTo>
                    <a:pt x="661" y="61"/>
                  </a:lnTo>
                  <a:cubicBezTo>
                    <a:pt x="625" y="40"/>
                    <a:pt x="567" y="13"/>
                    <a:pt x="494" y="4"/>
                  </a:cubicBezTo>
                  <a:cubicBezTo>
                    <a:pt x="478" y="2"/>
                    <a:pt x="462" y="1"/>
                    <a:pt x="4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6"/>
            <p:cNvSpPr/>
            <p:nvPr/>
          </p:nvSpPr>
          <p:spPr>
            <a:xfrm>
              <a:off x="8109184" y="4377590"/>
              <a:ext cx="14208" cy="26007"/>
            </a:xfrm>
            <a:custGeom>
              <a:rect b="b" l="l" r="r" t="t"/>
              <a:pathLst>
                <a:path extrusionOk="0" h="529" w="289">
                  <a:moveTo>
                    <a:pt x="131" y="0"/>
                  </a:moveTo>
                  <a:cubicBezTo>
                    <a:pt x="113" y="0"/>
                    <a:pt x="95" y="5"/>
                    <a:pt x="79" y="16"/>
                  </a:cubicBezTo>
                  <a:cubicBezTo>
                    <a:pt x="0" y="87"/>
                    <a:pt x="18" y="182"/>
                    <a:pt x="27" y="252"/>
                  </a:cubicBezTo>
                  <a:cubicBezTo>
                    <a:pt x="40" y="323"/>
                    <a:pt x="71" y="383"/>
                    <a:pt x="105" y="427"/>
                  </a:cubicBezTo>
                  <a:cubicBezTo>
                    <a:pt x="170" y="507"/>
                    <a:pt x="237" y="529"/>
                    <a:pt x="248" y="529"/>
                  </a:cubicBezTo>
                  <a:cubicBezTo>
                    <a:pt x="250" y="529"/>
                    <a:pt x="250" y="529"/>
                    <a:pt x="250" y="528"/>
                  </a:cubicBezTo>
                  <a:cubicBezTo>
                    <a:pt x="254" y="519"/>
                    <a:pt x="188" y="493"/>
                    <a:pt x="132" y="405"/>
                  </a:cubicBezTo>
                  <a:cubicBezTo>
                    <a:pt x="105" y="366"/>
                    <a:pt x="79" y="309"/>
                    <a:pt x="67" y="244"/>
                  </a:cubicBezTo>
                  <a:cubicBezTo>
                    <a:pt x="57" y="182"/>
                    <a:pt x="57" y="95"/>
                    <a:pt x="105" y="56"/>
                  </a:cubicBezTo>
                  <a:cubicBezTo>
                    <a:pt x="115" y="49"/>
                    <a:pt x="124" y="46"/>
                    <a:pt x="134" y="46"/>
                  </a:cubicBezTo>
                  <a:cubicBezTo>
                    <a:pt x="176" y="46"/>
                    <a:pt x="213" y="110"/>
                    <a:pt x="224" y="161"/>
                  </a:cubicBezTo>
                  <a:cubicBezTo>
                    <a:pt x="241" y="226"/>
                    <a:pt x="250" y="287"/>
                    <a:pt x="254" y="339"/>
                  </a:cubicBezTo>
                  <a:cubicBezTo>
                    <a:pt x="263" y="444"/>
                    <a:pt x="254" y="510"/>
                    <a:pt x="259" y="510"/>
                  </a:cubicBezTo>
                  <a:cubicBezTo>
                    <a:pt x="267" y="510"/>
                    <a:pt x="289" y="450"/>
                    <a:pt x="289" y="339"/>
                  </a:cubicBezTo>
                  <a:cubicBezTo>
                    <a:pt x="289" y="283"/>
                    <a:pt x="281" y="218"/>
                    <a:pt x="263" y="152"/>
                  </a:cubicBezTo>
                  <a:cubicBezTo>
                    <a:pt x="254" y="117"/>
                    <a:pt x="241" y="77"/>
                    <a:pt x="214" y="43"/>
                  </a:cubicBezTo>
                  <a:cubicBezTo>
                    <a:pt x="200" y="19"/>
                    <a:pt x="166" y="0"/>
                    <a:pt x="1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6"/>
            <p:cNvSpPr/>
            <p:nvPr/>
          </p:nvSpPr>
          <p:spPr>
            <a:xfrm>
              <a:off x="8230813" y="4248783"/>
              <a:ext cx="26056" cy="85592"/>
            </a:xfrm>
            <a:custGeom>
              <a:rect b="b" l="l" r="r" t="t"/>
              <a:pathLst>
                <a:path extrusionOk="0" h="1741" w="530">
                  <a:moveTo>
                    <a:pt x="524" y="1"/>
                  </a:moveTo>
                  <a:cubicBezTo>
                    <a:pt x="519" y="1"/>
                    <a:pt x="494" y="17"/>
                    <a:pt x="459" y="40"/>
                  </a:cubicBezTo>
                  <a:cubicBezTo>
                    <a:pt x="420" y="71"/>
                    <a:pt x="363" y="119"/>
                    <a:pt x="306" y="189"/>
                  </a:cubicBezTo>
                  <a:cubicBezTo>
                    <a:pt x="188" y="325"/>
                    <a:pt x="62" y="552"/>
                    <a:pt x="31" y="827"/>
                  </a:cubicBezTo>
                  <a:cubicBezTo>
                    <a:pt x="1" y="1103"/>
                    <a:pt x="79" y="1352"/>
                    <a:pt x="162" y="1509"/>
                  </a:cubicBezTo>
                  <a:cubicBezTo>
                    <a:pt x="205" y="1588"/>
                    <a:pt x="249" y="1648"/>
                    <a:pt x="280" y="1684"/>
                  </a:cubicBezTo>
                  <a:cubicBezTo>
                    <a:pt x="315" y="1723"/>
                    <a:pt x="336" y="1741"/>
                    <a:pt x="336" y="1741"/>
                  </a:cubicBezTo>
                  <a:cubicBezTo>
                    <a:pt x="346" y="1732"/>
                    <a:pt x="271" y="1654"/>
                    <a:pt x="193" y="1491"/>
                  </a:cubicBezTo>
                  <a:cubicBezTo>
                    <a:pt x="118" y="1339"/>
                    <a:pt x="48" y="1098"/>
                    <a:pt x="74" y="831"/>
                  </a:cubicBezTo>
                  <a:cubicBezTo>
                    <a:pt x="106" y="565"/>
                    <a:pt x="223" y="347"/>
                    <a:pt x="332" y="211"/>
                  </a:cubicBezTo>
                  <a:cubicBezTo>
                    <a:pt x="441" y="71"/>
                    <a:pt x="529" y="6"/>
                    <a:pt x="525" y="2"/>
                  </a:cubicBezTo>
                  <a:cubicBezTo>
                    <a:pt x="525" y="1"/>
                    <a:pt x="525" y="1"/>
                    <a:pt x="52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6"/>
            <p:cNvSpPr/>
            <p:nvPr/>
          </p:nvSpPr>
          <p:spPr>
            <a:xfrm>
              <a:off x="8186321" y="4207289"/>
              <a:ext cx="56979" cy="54030"/>
            </a:xfrm>
            <a:custGeom>
              <a:rect b="b" l="l" r="r" t="t"/>
              <a:pathLst>
                <a:path extrusionOk="0" h="1099" w="1159">
                  <a:moveTo>
                    <a:pt x="10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11"/>
                    <a:pt x="250" y="264"/>
                    <a:pt x="565" y="566"/>
                  </a:cubicBezTo>
                  <a:cubicBezTo>
                    <a:pt x="873" y="866"/>
                    <a:pt x="1132" y="1099"/>
                    <a:pt x="1149" y="1099"/>
                  </a:cubicBezTo>
                  <a:cubicBezTo>
                    <a:pt x="1150" y="1099"/>
                    <a:pt x="1150" y="1099"/>
                    <a:pt x="1150" y="1098"/>
                  </a:cubicBezTo>
                  <a:cubicBezTo>
                    <a:pt x="1158" y="1090"/>
                    <a:pt x="910" y="836"/>
                    <a:pt x="595" y="535"/>
                  </a:cubicBezTo>
                  <a:cubicBezTo>
                    <a:pt x="288" y="237"/>
                    <a:pt x="32" y="1"/>
                    <a:pt x="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6"/>
            <p:cNvSpPr/>
            <p:nvPr/>
          </p:nvSpPr>
          <p:spPr>
            <a:xfrm>
              <a:off x="8178995" y="4339243"/>
              <a:ext cx="39625" cy="39625"/>
            </a:xfrm>
            <a:custGeom>
              <a:rect b="b" l="l" r="r" t="t"/>
              <a:pathLst>
                <a:path extrusionOk="0" h="806" w="806">
                  <a:moveTo>
                    <a:pt x="795" y="1"/>
                  </a:moveTo>
                  <a:cubicBezTo>
                    <a:pt x="775" y="1"/>
                    <a:pt x="616" y="190"/>
                    <a:pt x="403" y="407"/>
                  </a:cubicBezTo>
                  <a:cubicBezTo>
                    <a:pt x="189" y="631"/>
                    <a:pt x="1" y="796"/>
                    <a:pt x="10" y="805"/>
                  </a:cubicBezTo>
                  <a:cubicBezTo>
                    <a:pt x="10" y="805"/>
                    <a:pt x="11" y="806"/>
                    <a:pt x="12" y="806"/>
                  </a:cubicBezTo>
                  <a:cubicBezTo>
                    <a:pt x="35" y="806"/>
                    <a:pt x="229" y="652"/>
                    <a:pt x="438" y="438"/>
                  </a:cubicBezTo>
                  <a:cubicBezTo>
                    <a:pt x="656" y="215"/>
                    <a:pt x="805" y="6"/>
                    <a:pt x="797" y="1"/>
                  </a:cubicBezTo>
                  <a:cubicBezTo>
                    <a:pt x="796" y="1"/>
                    <a:pt x="796" y="1"/>
                    <a:pt x="7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6"/>
            <p:cNvSpPr/>
            <p:nvPr/>
          </p:nvSpPr>
          <p:spPr>
            <a:xfrm>
              <a:off x="8243104" y="4312843"/>
              <a:ext cx="5801" cy="11062"/>
            </a:xfrm>
            <a:custGeom>
              <a:rect b="b" l="l" r="r" t="t"/>
              <a:pathLst>
                <a:path extrusionOk="0" h="225" w="118">
                  <a:moveTo>
                    <a:pt x="20" y="0"/>
                  </a:moveTo>
                  <a:lnTo>
                    <a:pt x="20" y="0"/>
                  </a:lnTo>
                  <a:cubicBezTo>
                    <a:pt x="7" y="0"/>
                    <a:pt x="0" y="59"/>
                    <a:pt x="25" y="127"/>
                  </a:cubicBezTo>
                  <a:cubicBezTo>
                    <a:pt x="49" y="187"/>
                    <a:pt x="91" y="225"/>
                    <a:pt x="105" y="225"/>
                  </a:cubicBezTo>
                  <a:cubicBezTo>
                    <a:pt x="106" y="225"/>
                    <a:pt x="108" y="224"/>
                    <a:pt x="108" y="224"/>
                  </a:cubicBezTo>
                  <a:cubicBezTo>
                    <a:pt x="118" y="214"/>
                    <a:pt x="92" y="171"/>
                    <a:pt x="70" y="109"/>
                  </a:cubicBezTo>
                  <a:cubicBezTo>
                    <a:pt x="43" y="49"/>
                    <a:pt x="34" y="0"/>
                    <a:pt x="21" y="0"/>
                  </a:cubicBezTo>
                  <a:cubicBezTo>
                    <a:pt x="21" y="0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6"/>
            <p:cNvSpPr/>
            <p:nvPr/>
          </p:nvSpPr>
          <p:spPr>
            <a:xfrm>
              <a:off x="8240449" y="4290522"/>
              <a:ext cx="2458" cy="10127"/>
            </a:xfrm>
            <a:custGeom>
              <a:rect b="b" l="l" r="r" t="t"/>
              <a:pathLst>
                <a:path extrusionOk="0" h="206" w="50">
                  <a:moveTo>
                    <a:pt x="23" y="0"/>
                  </a:moveTo>
                  <a:cubicBezTo>
                    <a:pt x="9" y="0"/>
                    <a:pt x="1" y="48"/>
                    <a:pt x="1" y="105"/>
                  </a:cubicBezTo>
                  <a:cubicBezTo>
                    <a:pt x="1" y="162"/>
                    <a:pt x="14" y="206"/>
                    <a:pt x="27" y="206"/>
                  </a:cubicBezTo>
                  <a:cubicBezTo>
                    <a:pt x="41" y="206"/>
                    <a:pt x="49" y="162"/>
                    <a:pt x="49" y="105"/>
                  </a:cubicBezTo>
                  <a:cubicBezTo>
                    <a:pt x="49" y="48"/>
                    <a:pt x="35" y="0"/>
                    <a:pt x="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6"/>
            <p:cNvSpPr/>
            <p:nvPr/>
          </p:nvSpPr>
          <p:spPr>
            <a:xfrm>
              <a:off x="8243792" y="4270562"/>
              <a:ext cx="6637" cy="10324"/>
            </a:xfrm>
            <a:custGeom>
              <a:rect b="b" l="l" r="r" t="t"/>
              <a:pathLst>
                <a:path extrusionOk="0" h="210" w="135">
                  <a:moveTo>
                    <a:pt x="121" y="1"/>
                  </a:moveTo>
                  <a:cubicBezTo>
                    <a:pt x="102" y="1"/>
                    <a:pt x="58" y="28"/>
                    <a:pt x="29" y="83"/>
                  </a:cubicBezTo>
                  <a:cubicBezTo>
                    <a:pt x="0" y="150"/>
                    <a:pt x="14" y="209"/>
                    <a:pt x="24" y="209"/>
                  </a:cubicBezTo>
                  <a:cubicBezTo>
                    <a:pt x="24" y="209"/>
                    <a:pt x="25" y="209"/>
                    <a:pt x="25" y="209"/>
                  </a:cubicBezTo>
                  <a:cubicBezTo>
                    <a:pt x="38" y="209"/>
                    <a:pt x="46" y="157"/>
                    <a:pt x="72" y="104"/>
                  </a:cubicBezTo>
                  <a:cubicBezTo>
                    <a:pt x="99" y="52"/>
                    <a:pt x="134" y="13"/>
                    <a:pt x="130" y="4"/>
                  </a:cubicBezTo>
                  <a:cubicBezTo>
                    <a:pt x="128" y="2"/>
                    <a:pt x="125" y="1"/>
                    <a:pt x="1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6"/>
            <p:cNvSpPr/>
            <p:nvPr/>
          </p:nvSpPr>
          <p:spPr>
            <a:xfrm>
              <a:off x="8254460" y="4257829"/>
              <a:ext cx="3687" cy="5900"/>
            </a:xfrm>
            <a:custGeom>
              <a:rect b="b" l="l" r="r" t="t"/>
              <a:pathLst>
                <a:path extrusionOk="0" h="120" w="75">
                  <a:moveTo>
                    <a:pt x="57" y="0"/>
                  </a:moveTo>
                  <a:cubicBezTo>
                    <a:pt x="44" y="0"/>
                    <a:pt x="25" y="21"/>
                    <a:pt x="13" y="48"/>
                  </a:cubicBezTo>
                  <a:cubicBezTo>
                    <a:pt x="0" y="84"/>
                    <a:pt x="0" y="110"/>
                    <a:pt x="8" y="119"/>
                  </a:cubicBezTo>
                  <a:cubicBezTo>
                    <a:pt x="10" y="119"/>
                    <a:pt x="11" y="119"/>
                    <a:pt x="12" y="119"/>
                  </a:cubicBezTo>
                  <a:cubicBezTo>
                    <a:pt x="26" y="119"/>
                    <a:pt x="45" y="98"/>
                    <a:pt x="57" y="70"/>
                  </a:cubicBezTo>
                  <a:cubicBezTo>
                    <a:pt x="70" y="36"/>
                    <a:pt x="75" y="10"/>
                    <a:pt x="61" y="1"/>
                  </a:cubicBezTo>
                  <a:cubicBezTo>
                    <a:pt x="60" y="1"/>
                    <a:pt x="58" y="0"/>
                    <a:pt x="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6"/>
            <p:cNvSpPr/>
            <p:nvPr/>
          </p:nvSpPr>
          <p:spPr>
            <a:xfrm>
              <a:off x="7422083" y="4407383"/>
              <a:ext cx="353478" cy="154370"/>
            </a:xfrm>
            <a:custGeom>
              <a:rect b="b" l="l" r="r" t="t"/>
              <a:pathLst>
                <a:path extrusionOk="0" h="3140" w="7190">
                  <a:moveTo>
                    <a:pt x="3340" y="1"/>
                  </a:moveTo>
                  <a:lnTo>
                    <a:pt x="3288" y="2054"/>
                  </a:lnTo>
                  <a:cubicBezTo>
                    <a:pt x="3288" y="2054"/>
                    <a:pt x="1" y="2736"/>
                    <a:pt x="787" y="2990"/>
                  </a:cubicBezTo>
                  <a:cubicBezTo>
                    <a:pt x="1150" y="3106"/>
                    <a:pt x="2468" y="3140"/>
                    <a:pt x="3810" y="3140"/>
                  </a:cubicBezTo>
                  <a:cubicBezTo>
                    <a:pt x="5090" y="3140"/>
                    <a:pt x="6392" y="3109"/>
                    <a:pt x="6911" y="3090"/>
                  </a:cubicBezTo>
                  <a:lnTo>
                    <a:pt x="7151" y="3077"/>
                  </a:lnTo>
                  <a:lnTo>
                    <a:pt x="7189" y="66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6"/>
            <p:cNvSpPr/>
            <p:nvPr/>
          </p:nvSpPr>
          <p:spPr>
            <a:xfrm>
              <a:off x="7704868" y="4502711"/>
              <a:ext cx="69663" cy="53390"/>
            </a:xfrm>
            <a:custGeom>
              <a:rect b="b" l="l" r="r" t="t"/>
              <a:pathLst>
                <a:path extrusionOk="0" h="1086" w="1417">
                  <a:moveTo>
                    <a:pt x="1300" y="1"/>
                  </a:moveTo>
                  <a:cubicBezTo>
                    <a:pt x="1013" y="1"/>
                    <a:pt x="738" y="99"/>
                    <a:pt x="507" y="273"/>
                  </a:cubicBezTo>
                  <a:cubicBezTo>
                    <a:pt x="249" y="465"/>
                    <a:pt x="61" y="763"/>
                    <a:pt x="1" y="1086"/>
                  </a:cubicBezTo>
                  <a:lnTo>
                    <a:pt x="1394" y="1086"/>
                  </a:lnTo>
                  <a:lnTo>
                    <a:pt x="1417" y="6"/>
                  </a:lnTo>
                  <a:cubicBezTo>
                    <a:pt x="1378" y="3"/>
                    <a:pt x="1339" y="1"/>
                    <a:pt x="1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6"/>
            <p:cNvSpPr/>
            <p:nvPr/>
          </p:nvSpPr>
          <p:spPr>
            <a:xfrm>
              <a:off x="7448091" y="4527489"/>
              <a:ext cx="325554" cy="34561"/>
            </a:xfrm>
            <a:custGeom>
              <a:rect b="b" l="l" r="r" t="t"/>
              <a:pathLst>
                <a:path extrusionOk="0" h="703" w="6622">
                  <a:moveTo>
                    <a:pt x="1150" y="1"/>
                  </a:moveTo>
                  <a:cubicBezTo>
                    <a:pt x="1150" y="1"/>
                    <a:pt x="0" y="311"/>
                    <a:pt x="141" y="503"/>
                  </a:cubicBezTo>
                  <a:cubicBezTo>
                    <a:pt x="229" y="628"/>
                    <a:pt x="2123" y="703"/>
                    <a:pt x="3971" y="703"/>
                  </a:cubicBezTo>
                  <a:cubicBezTo>
                    <a:pt x="4963" y="703"/>
                    <a:pt x="5942" y="681"/>
                    <a:pt x="6622" y="634"/>
                  </a:cubicBezTo>
                  <a:lnTo>
                    <a:pt x="6617" y="547"/>
                  </a:lnTo>
                  <a:lnTo>
                    <a:pt x="1482" y="503"/>
                  </a:lnTo>
                  <a:cubicBezTo>
                    <a:pt x="1482" y="503"/>
                    <a:pt x="1378" y="13"/>
                    <a:pt x="1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6"/>
            <p:cNvSpPr/>
            <p:nvPr/>
          </p:nvSpPr>
          <p:spPr>
            <a:xfrm>
              <a:off x="7502907" y="4525276"/>
              <a:ext cx="19321" cy="29940"/>
            </a:xfrm>
            <a:custGeom>
              <a:rect b="b" l="l" r="r" t="t"/>
              <a:pathLst>
                <a:path extrusionOk="0" h="609" w="393">
                  <a:moveTo>
                    <a:pt x="12" y="0"/>
                  </a:moveTo>
                  <a:cubicBezTo>
                    <a:pt x="10" y="0"/>
                    <a:pt x="9" y="1"/>
                    <a:pt x="9" y="2"/>
                  </a:cubicBezTo>
                  <a:cubicBezTo>
                    <a:pt x="0" y="10"/>
                    <a:pt x="144" y="102"/>
                    <a:pt x="245" y="272"/>
                  </a:cubicBezTo>
                  <a:cubicBezTo>
                    <a:pt x="345" y="443"/>
                    <a:pt x="354" y="609"/>
                    <a:pt x="367" y="609"/>
                  </a:cubicBezTo>
                  <a:cubicBezTo>
                    <a:pt x="368" y="609"/>
                    <a:pt x="368" y="609"/>
                    <a:pt x="368" y="609"/>
                  </a:cubicBezTo>
                  <a:cubicBezTo>
                    <a:pt x="380" y="609"/>
                    <a:pt x="392" y="427"/>
                    <a:pt x="285" y="251"/>
                  </a:cubicBezTo>
                  <a:cubicBezTo>
                    <a:pt x="183" y="76"/>
                    <a:pt x="36" y="0"/>
                    <a:pt x="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6"/>
            <p:cNvSpPr/>
            <p:nvPr/>
          </p:nvSpPr>
          <p:spPr>
            <a:xfrm>
              <a:off x="7567163" y="4511806"/>
              <a:ext cx="10767" cy="15978"/>
            </a:xfrm>
            <a:custGeom>
              <a:rect b="b" l="l" r="r" t="t"/>
              <a:pathLst>
                <a:path extrusionOk="0" h="325" w="219">
                  <a:moveTo>
                    <a:pt x="14" y="0"/>
                  </a:moveTo>
                  <a:cubicBezTo>
                    <a:pt x="14" y="0"/>
                    <a:pt x="13" y="1"/>
                    <a:pt x="13" y="1"/>
                  </a:cubicBezTo>
                  <a:cubicBezTo>
                    <a:pt x="0" y="9"/>
                    <a:pt x="35" y="88"/>
                    <a:pt x="91" y="175"/>
                  </a:cubicBezTo>
                  <a:cubicBezTo>
                    <a:pt x="141" y="262"/>
                    <a:pt x="190" y="324"/>
                    <a:pt x="207" y="324"/>
                  </a:cubicBezTo>
                  <a:cubicBezTo>
                    <a:pt x="208" y="324"/>
                    <a:pt x="209" y="324"/>
                    <a:pt x="210" y="324"/>
                  </a:cubicBezTo>
                  <a:cubicBezTo>
                    <a:pt x="218" y="320"/>
                    <a:pt x="184" y="241"/>
                    <a:pt x="131" y="153"/>
                  </a:cubicBezTo>
                  <a:cubicBezTo>
                    <a:pt x="77" y="65"/>
                    <a:pt x="26" y="0"/>
                    <a:pt x="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6"/>
            <p:cNvSpPr/>
            <p:nvPr/>
          </p:nvSpPr>
          <p:spPr>
            <a:xfrm>
              <a:off x="7580879" y="4509102"/>
              <a:ext cx="12487" cy="10963"/>
            </a:xfrm>
            <a:custGeom>
              <a:rect b="b" l="l" r="r" t="t"/>
              <a:pathLst>
                <a:path extrusionOk="0" h="223" w="254">
                  <a:moveTo>
                    <a:pt x="15" y="1"/>
                  </a:moveTo>
                  <a:cubicBezTo>
                    <a:pt x="12" y="1"/>
                    <a:pt x="11" y="2"/>
                    <a:pt x="10" y="3"/>
                  </a:cubicBezTo>
                  <a:cubicBezTo>
                    <a:pt x="0" y="12"/>
                    <a:pt x="44" y="68"/>
                    <a:pt x="110" y="129"/>
                  </a:cubicBezTo>
                  <a:cubicBezTo>
                    <a:pt x="169" y="185"/>
                    <a:pt x="225" y="223"/>
                    <a:pt x="242" y="223"/>
                  </a:cubicBezTo>
                  <a:cubicBezTo>
                    <a:pt x="243" y="223"/>
                    <a:pt x="245" y="222"/>
                    <a:pt x="246" y="221"/>
                  </a:cubicBezTo>
                  <a:cubicBezTo>
                    <a:pt x="254" y="213"/>
                    <a:pt x="206" y="155"/>
                    <a:pt x="145" y="95"/>
                  </a:cubicBezTo>
                  <a:cubicBezTo>
                    <a:pt x="87" y="41"/>
                    <a:pt x="33" y="1"/>
                    <a:pt x="1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6"/>
            <p:cNvSpPr/>
            <p:nvPr/>
          </p:nvSpPr>
          <p:spPr>
            <a:xfrm>
              <a:off x="7583043" y="4501039"/>
              <a:ext cx="20058" cy="2409"/>
            </a:xfrm>
            <a:custGeom>
              <a:rect b="b" l="l" r="r" t="t"/>
              <a:pathLst>
                <a:path extrusionOk="0" h="49" w="408">
                  <a:moveTo>
                    <a:pt x="202" y="1"/>
                  </a:moveTo>
                  <a:cubicBezTo>
                    <a:pt x="93" y="1"/>
                    <a:pt x="0" y="10"/>
                    <a:pt x="0" y="23"/>
                  </a:cubicBezTo>
                  <a:cubicBezTo>
                    <a:pt x="0" y="36"/>
                    <a:pt x="93" y="45"/>
                    <a:pt x="202" y="49"/>
                  </a:cubicBezTo>
                  <a:cubicBezTo>
                    <a:pt x="315" y="49"/>
                    <a:pt x="407" y="36"/>
                    <a:pt x="407" y="23"/>
                  </a:cubicBezTo>
                  <a:cubicBezTo>
                    <a:pt x="407" y="14"/>
                    <a:pt x="315" y="1"/>
                    <a:pt x="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6"/>
            <p:cNvSpPr/>
            <p:nvPr/>
          </p:nvSpPr>
          <p:spPr>
            <a:xfrm>
              <a:off x="7583928" y="4489437"/>
              <a:ext cx="22762" cy="3392"/>
            </a:xfrm>
            <a:custGeom>
              <a:rect b="b" l="l" r="r" t="t"/>
              <a:pathLst>
                <a:path extrusionOk="0" h="69" w="463">
                  <a:moveTo>
                    <a:pt x="443" y="1"/>
                  </a:moveTo>
                  <a:cubicBezTo>
                    <a:pt x="409" y="1"/>
                    <a:pt x="327" y="15"/>
                    <a:pt x="232" y="18"/>
                  </a:cubicBezTo>
                  <a:cubicBezTo>
                    <a:pt x="105" y="27"/>
                    <a:pt x="4" y="18"/>
                    <a:pt x="4" y="31"/>
                  </a:cubicBezTo>
                  <a:cubicBezTo>
                    <a:pt x="1" y="43"/>
                    <a:pt x="78" y="68"/>
                    <a:pt x="187" y="68"/>
                  </a:cubicBezTo>
                  <a:cubicBezTo>
                    <a:pt x="201" y="68"/>
                    <a:pt x="216" y="68"/>
                    <a:pt x="232" y="67"/>
                  </a:cubicBezTo>
                  <a:cubicBezTo>
                    <a:pt x="363" y="57"/>
                    <a:pt x="463" y="18"/>
                    <a:pt x="458" y="5"/>
                  </a:cubicBezTo>
                  <a:cubicBezTo>
                    <a:pt x="457" y="2"/>
                    <a:pt x="452" y="1"/>
                    <a:pt x="44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6"/>
            <p:cNvSpPr/>
            <p:nvPr/>
          </p:nvSpPr>
          <p:spPr>
            <a:xfrm>
              <a:off x="7535355" y="4493665"/>
              <a:ext cx="35938" cy="20796"/>
            </a:xfrm>
            <a:custGeom>
              <a:rect b="b" l="l" r="r" t="t"/>
              <a:pathLst>
                <a:path extrusionOk="0" h="423" w="731">
                  <a:moveTo>
                    <a:pt x="235" y="47"/>
                  </a:moveTo>
                  <a:cubicBezTo>
                    <a:pt x="285" y="47"/>
                    <a:pt x="335" y="55"/>
                    <a:pt x="376" y="68"/>
                  </a:cubicBezTo>
                  <a:cubicBezTo>
                    <a:pt x="468" y="98"/>
                    <a:pt x="538" y="155"/>
                    <a:pt x="585" y="207"/>
                  </a:cubicBezTo>
                  <a:cubicBezTo>
                    <a:pt x="626" y="259"/>
                    <a:pt x="650" y="307"/>
                    <a:pt x="665" y="345"/>
                  </a:cubicBezTo>
                  <a:lnTo>
                    <a:pt x="665" y="345"/>
                  </a:lnTo>
                  <a:cubicBezTo>
                    <a:pt x="624" y="340"/>
                    <a:pt x="564" y="332"/>
                    <a:pt x="490" y="317"/>
                  </a:cubicBezTo>
                  <a:cubicBezTo>
                    <a:pt x="415" y="304"/>
                    <a:pt x="328" y="282"/>
                    <a:pt x="236" y="247"/>
                  </a:cubicBezTo>
                  <a:cubicBezTo>
                    <a:pt x="188" y="229"/>
                    <a:pt x="135" y="212"/>
                    <a:pt x="97" y="186"/>
                  </a:cubicBezTo>
                  <a:cubicBezTo>
                    <a:pt x="52" y="160"/>
                    <a:pt x="40" y="112"/>
                    <a:pt x="79" y="85"/>
                  </a:cubicBezTo>
                  <a:cubicBezTo>
                    <a:pt x="123" y="58"/>
                    <a:pt x="179" y="47"/>
                    <a:pt x="235" y="47"/>
                  </a:cubicBezTo>
                  <a:close/>
                  <a:moveTo>
                    <a:pt x="241" y="1"/>
                  </a:moveTo>
                  <a:cubicBezTo>
                    <a:pt x="180" y="1"/>
                    <a:pt x="116" y="14"/>
                    <a:pt x="52" y="46"/>
                  </a:cubicBezTo>
                  <a:cubicBezTo>
                    <a:pt x="22" y="68"/>
                    <a:pt x="0" y="108"/>
                    <a:pt x="14" y="146"/>
                  </a:cubicBezTo>
                  <a:cubicBezTo>
                    <a:pt x="22" y="181"/>
                    <a:pt x="48" y="207"/>
                    <a:pt x="70" y="225"/>
                  </a:cubicBezTo>
                  <a:cubicBezTo>
                    <a:pt x="123" y="255"/>
                    <a:pt x="175" y="269"/>
                    <a:pt x="223" y="286"/>
                  </a:cubicBezTo>
                  <a:cubicBezTo>
                    <a:pt x="319" y="321"/>
                    <a:pt x="407" y="338"/>
                    <a:pt x="486" y="352"/>
                  </a:cubicBezTo>
                  <a:cubicBezTo>
                    <a:pt x="550" y="361"/>
                    <a:pt x="603" y="364"/>
                    <a:pt x="643" y="364"/>
                  </a:cubicBezTo>
                  <a:cubicBezTo>
                    <a:pt x="654" y="364"/>
                    <a:pt x="664" y="364"/>
                    <a:pt x="673" y="364"/>
                  </a:cubicBezTo>
                  <a:lnTo>
                    <a:pt x="673" y="364"/>
                  </a:lnTo>
                  <a:cubicBezTo>
                    <a:pt x="686" y="400"/>
                    <a:pt x="690" y="422"/>
                    <a:pt x="695" y="422"/>
                  </a:cubicBezTo>
                  <a:cubicBezTo>
                    <a:pt x="695" y="422"/>
                    <a:pt x="695" y="422"/>
                    <a:pt x="695" y="422"/>
                  </a:cubicBezTo>
                  <a:cubicBezTo>
                    <a:pt x="695" y="422"/>
                    <a:pt x="695" y="402"/>
                    <a:pt x="687" y="363"/>
                  </a:cubicBezTo>
                  <a:lnTo>
                    <a:pt x="687" y="363"/>
                  </a:lnTo>
                  <a:cubicBezTo>
                    <a:pt x="715" y="361"/>
                    <a:pt x="730" y="358"/>
                    <a:pt x="730" y="356"/>
                  </a:cubicBezTo>
                  <a:cubicBezTo>
                    <a:pt x="730" y="353"/>
                    <a:pt x="714" y="351"/>
                    <a:pt x="684" y="347"/>
                  </a:cubicBezTo>
                  <a:lnTo>
                    <a:pt x="684" y="347"/>
                  </a:lnTo>
                  <a:cubicBezTo>
                    <a:pt x="675" y="304"/>
                    <a:pt x="653" y="247"/>
                    <a:pt x="612" y="190"/>
                  </a:cubicBezTo>
                  <a:cubicBezTo>
                    <a:pt x="548" y="98"/>
                    <a:pt x="405" y="1"/>
                    <a:pt x="2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6"/>
            <p:cNvSpPr/>
            <p:nvPr/>
          </p:nvSpPr>
          <p:spPr>
            <a:xfrm>
              <a:off x="7566278" y="4488306"/>
              <a:ext cx="18485" cy="23549"/>
            </a:xfrm>
            <a:custGeom>
              <a:rect b="b" l="l" r="r" t="t"/>
              <a:pathLst>
                <a:path extrusionOk="0" h="479" w="376">
                  <a:moveTo>
                    <a:pt x="277" y="1"/>
                  </a:moveTo>
                  <a:cubicBezTo>
                    <a:pt x="178" y="1"/>
                    <a:pt x="125" y="74"/>
                    <a:pt x="83" y="124"/>
                  </a:cubicBezTo>
                  <a:cubicBezTo>
                    <a:pt x="40" y="185"/>
                    <a:pt x="18" y="251"/>
                    <a:pt x="14" y="304"/>
                  </a:cubicBezTo>
                  <a:cubicBezTo>
                    <a:pt x="0" y="417"/>
                    <a:pt x="35" y="479"/>
                    <a:pt x="40" y="479"/>
                  </a:cubicBezTo>
                  <a:cubicBezTo>
                    <a:pt x="44" y="473"/>
                    <a:pt x="22" y="408"/>
                    <a:pt x="44" y="308"/>
                  </a:cubicBezTo>
                  <a:cubicBezTo>
                    <a:pt x="57" y="260"/>
                    <a:pt x="79" y="203"/>
                    <a:pt x="119" y="150"/>
                  </a:cubicBezTo>
                  <a:cubicBezTo>
                    <a:pt x="156" y="104"/>
                    <a:pt x="215" y="45"/>
                    <a:pt x="278" y="45"/>
                  </a:cubicBezTo>
                  <a:cubicBezTo>
                    <a:pt x="280" y="45"/>
                    <a:pt x="282" y="45"/>
                    <a:pt x="285" y="46"/>
                  </a:cubicBezTo>
                  <a:cubicBezTo>
                    <a:pt x="345" y="59"/>
                    <a:pt x="319" y="155"/>
                    <a:pt x="285" y="203"/>
                  </a:cubicBezTo>
                  <a:cubicBezTo>
                    <a:pt x="250" y="264"/>
                    <a:pt x="214" y="312"/>
                    <a:pt x="180" y="352"/>
                  </a:cubicBezTo>
                  <a:cubicBezTo>
                    <a:pt x="109" y="430"/>
                    <a:pt x="53" y="465"/>
                    <a:pt x="57" y="473"/>
                  </a:cubicBezTo>
                  <a:cubicBezTo>
                    <a:pt x="57" y="474"/>
                    <a:pt x="58" y="474"/>
                    <a:pt x="59" y="474"/>
                  </a:cubicBezTo>
                  <a:cubicBezTo>
                    <a:pt x="70" y="474"/>
                    <a:pt x="129" y="442"/>
                    <a:pt x="202" y="374"/>
                  </a:cubicBezTo>
                  <a:cubicBezTo>
                    <a:pt x="241" y="338"/>
                    <a:pt x="285" y="290"/>
                    <a:pt x="323" y="229"/>
                  </a:cubicBezTo>
                  <a:cubicBezTo>
                    <a:pt x="341" y="199"/>
                    <a:pt x="359" y="159"/>
                    <a:pt x="367" y="116"/>
                  </a:cubicBezTo>
                  <a:cubicBezTo>
                    <a:pt x="376" y="76"/>
                    <a:pt x="350" y="11"/>
                    <a:pt x="293" y="2"/>
                  </a:cubicBezTo>
                  <a:cubicBezTo>
                    <a:pt x="288" y="1"/>
                    <a:pt x="282" y="1"/>
                    <a:pt x="27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6"/>
            <p:cNvSpPr/>
            <p:nvPr/>
          </p:nvSpPr>
          <p:spPr>
            <a:xfrm>
              <a:off x="7705065" y="4500941"/>
              <a:ext cx="68385" cy="54079"/>
            </a:xfrm>
            <a:custGeom>
              <a:rect b="b" l="l" r="r" t="t"/>
              <a:pathLst>
                <a:path extrusionOk="0" h="1100" w="1391">
                  <a:moveTo>
                    <a:pt x="1170" y="1"/>
                  </a:moveTo>
                  <a:cubicBezTo>
                    <a:pt x="1149" y="1"/>
                    <a:pt x="1126" y="1"/>
                    <a:pt x="1102" y="3"/>
                  </a:cubicBezTo>
                  <a:cubicBezTo>
                    <a:pt x="923" y="12"/>
                    <a:pt x="673" y="77"/>
                    <a:pt x="451" y="243"/>
                  </a:cubicBezTo>
                  <a:cubicBezTo>
                    <a:pt x="233" y="414"/>
                    <a:pt x="106" y="641"/>
                    <a:pt x="53" y="811"/>
                  </a:cubicBezTo>
                  <a:cubicBezTo>
                    <a:pt x="23" y="898"/>
                    <a:pt x="9" y="968"/>
                    <a:pt x="5" y="1021"/>
                  </a:cubicBezTo>
                  <a:cubicBezTo>
                    <a:pt x="1" y="1069"/>
                    <a:pt x="1" y="1095"/>
                    <a:pt x="5" y="1100"/>
                  </a:cubicBezTo>
                  <a:cubicBezTo>
                    <a:pt x="13" y="1100"/>
                    <a:pt x="23" y="986"/>
                    <a:pt x="84" y="825"/>
                  </a:cubicBezTo>
                  <a:cubicBezTo>
                    <a:pt x="140" y="662"/>
                    <a:pt x="267" y="444"/>
                    <a:pt x="481" y="283"/>
                  </a:cubicBezTo>
                  <a:cubicBezTo>
                    <a:pt x="691" y="121"/>
                    <a:pt x="931" y="51"/>
                    <a:pt x="1106" y="38"/>
                  </a:cubicBezTo>
                  <a:cubicBezTo>
                    <a:pt x="1160" y="33"/>
                    <a:pt x="1208" y="31"/>
                    <a:pt x="1249" y="31"/>
                  </a:cubicBezTo>
                  <a:cubicBezTo>
                    <a:pt x="1314" y="31"/>
                    <a:pt x="1359" y="35"/>
                    <a:pt x="1379" y="35"/>
                  </a:cubicBezTo>
                  <a:cubicBezTo>
                    <a:pt x="1386" y="35"/>
                    <a:pt x="1390" y="35"/>
                    <a:pt x="1390" y="33"/>
                  </a:cubicBezTo>
                  <a:cubicBezTo>
                    <a:pt x="1390" y="29"/>
                    <a:pt x="1364" y="20"/>
                    <a:pt x="1316" y="12"/>
                  </a:cubicBezTo>
                  <a:cubicBezTo>
                    <a:pt x="1277" y="5"/>
                    <a:pt x="1229" y="1"/>
                    <a:pt x="11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6"/>
            <p:cNvSpPr/>
            <p:nvPr/>
          </p:nvSpPr>
          <p:spPr>
            <a:xfrm>
              <a:off x="7753589" y="4423263"/>
              <a:ext cx="2655" cy="77824"/>
            </a:xfrm>
            <a:custGeom>
              <a:rect b="b" l="l" r="r" t="t"/>
              <a:pathLst>
                <a:path extrusionOk="0" h="1583" w="54">
                  <a:moveTo>
                    <a:pt x="32" y="1"/>
                  </a:moveTo>
                  <a:cubicBezTo>
                    <a:pt x="19" y="1"/>
                    <a:pt x="6" y="354"/>
                    <a:pt x="6" y="792"/>
                  </a:cubicBezTo>
                  <a:cubicBezTo>
                    <a:pt x="1" y="1229"/>
                    <a:pt x="10" y="1583"/>
                    <a:pt x="23" y="1583"/>
                  </a:cubicBezTo>
                  <a:cubicBezTo>
                    <a:pt x="23" y="1583"/>
                    <a:pt x="23" y="1583"/>
                    <a:pt x="23" y="1583"/>
                  </a:cubicBezTo>
                  <a:cubicBezTo>
                    <a:pt x="37" y="1583"/>
                    <a:pt x="49" y="1227"/>
                    <a:pt x="49" y="792"/>
                  </a:cubicBezTo>
                  <a:cubicBezTo>
                    <a:pt x="53" y="354"/>
                    <a:pt x="45" y="1"/>
                    <a:pt x="3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6"/>
            <p:cNvSpPr/>
            <p:nvPr/>
          </p:nvSpPr>
          <p:spPr>
            <a:xfrm>
              <a:off x="7625962" y="4536486"/>
              <a:ext cx="55504" cy="2901"/>
            </a:xfrm>
            <a:custGeom>
              <a:rect b="b" l="l" r="r" t="t"/>
              <a:pathLst>
                <a:path extrusionOk="0" h="59" w="1129">
                  <a:moveTo>
                    <a:pt x="54" y="0"/>
                  </a:moveTo>
                  <a:cubicBezTo>
                    <a:pt x="21" y="0"/>
                    <a:pt x="2" y="2"/>
                    <a:pt x="1" y="5"/>
                  </a:cubicBezTo>
                  <a:cubicBezTo>
                    <a:pt x="1" y="14"/>
                    <a:pt x="251" y="58"/>
                    <a:pt x="565" y="58"/>
                  </a:cubicBezTo>
                  <a:cubicBezTo>
                    <a:pt x="581" y="58"/>
                    <a:pt x="597" y="58"/>
                    <a:pt x="613" y="58"/>
                  </a:cubicBezTo>
                  <a:cubicBezTo>
                    <a:pt x="905" y="58"/>
                    <a:pt x="1128" y="23"/>
                    <a:pt x="1128" y="14"/>
                  </a:cubicBezTo>
                  <a:cubicBezTo>
                    <a:pt x="1128" y="10"/>
                    <a:pt x="1100" y="8"/>
                    <a:pt x="1051" y="8"/>
                  </a:cubicBezTo>
                  <a:cubicBezTo>
                    <a:pt x="953" y="8"/>
                    <a:pt x="772" y="14"/>
                    <a:pt x="565" y="14"/>
                  </a:cubicBezTo>
                  <a:cubicBezTo>
                    <a:pt x="338" y="11"/>
                    <a:pt x="144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6"/>
            <p:cNvSpPr/>
            <p:nvPr/>
          </p:nvSpPr>
          <p:spPr>
            <a:xfrm>
              <a:off x="7712587" y="4537518"/>
              <a:ext cx="6539" cy="10865"/>
            </a:xfrm>
            <a:custGeom>
              <a:rect b="b" l="l" r="r" t="t"/>
              <a:pathLst>
                <a:path extrusionOk="0" h="221" w="133">
                  <a:moveTo>
                    <a:pt x="118" y="1"/>
                  </a:moveTo>
                  <a:cubicBezTo>
                    <a:pt x="103" y="1"/>
                    <a:pt x="59" y="35"/>
                    <a:pt x="31" y="93"/>
                  </a:cubicBezTo>
                  <a:cubicBezTo>
                    <a:pt x="1" y="159"/>
                    <a:pt x="5" y="220"/>
                    <a:pt x="18" y="220"/>
                  </a:cubicBezTo>
                  <a:cubicBezTo>
                    <a:pt x="31" y="220"/>
                    <a:pt x="44" y="172"/>
                    <a:pt x="74" y="115"/>
                  </a:cubicBezTo>
                  <a:cubicBezTo>
                    <a:pt x="101" y="59"/>
                    <a:pt x="132" y="15"/>
                    <a:pt x="123" y="2"/>
                  </a:cubicBezTo>
                  <a:cubicBezTo>
                    <a:pt x="122" y="1"/>
                    <a:pt x="120" y="1"/>
                    <a:pt x="1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6"/>
            <p:cNvSpPr/>
            <p:nvPr/>
          </p:nvSpPr>
          <p:spPr>
            <a:xfrm>
              <a:off x="7725222" y="4520311"/>
              <a:ext cx="8063" cy="7325"/>
            </a:xfrm>
            <a:custGeom>
              <a:rect b="b" l="l" r="r" t="t"/>
              <a:pathLst>
                <a:path extrusionOk="0" h="149" w="164">
                  <a:moveTo>
                    <a:pt x="149" y="0"/>
                  </a:moveTo>
                  <a:cubicBezTo>
                    <a:pt x="136" y="0"/>
                    <a:pt x="101" y="25"/>
                    <a:pt x="67" y="58"/>
                  </a:cubicBezTo>
                  <a:cubicBezTo>
                    <a:pt x="23" y="98"/>
                    <a:pt x="1" y="137"/>
                    <a:pt x="10" y="147"/>
                  </a:cubicBezTo>
                  <a:cubicBezTo>
                    <a:pt x="12" y="148"/>
                    <a:pt x="13" y="148"/>
                    <a:pt x="16" y="148"/>
                  </a:cubicBezTo>
                  <a:cubicBezTo>
                    <a:pt x="30" y="148"/>
                    <a:pt x="64" y="127"/>
                    <a:pt x="97" y="94"/>
                  </a:cubicBezTo>
                  <a:cubicBezTo>
                    <a:pt x="141" y="54"/>
                    <a:pt x="163" y="15"/>
                    <a:pt x="154" y="2"/>
                  </a:cubicBezTo>
                  <a:cubicBezTo>
                    <a:pt x="153" y="1"/>
                    <a:pt x="151" y="0"/>
                    <a:pt x="14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6"/>
            <p:cNvSpPr/>
            <p:nvPr/>
          </p:nvSpPr>
          <p:spPr>
            <a:xfrm>
              <a:off x="7741790" y="4511757"/>
              <a:ext cx="11406" cy="4670"/>
            </a:xfrm>
            <a:custGeom>
              <a:rect b="b" l="l" r="r" t="t"/>
              <a:pathLst>
                <a:path extrusionOk="0" h="95" w="232">
                  <a:moveTo>
                    <a:pt x="164" y="1"/>
                  </a:moveTo>
                  <a:cubicBezTo>
                    <a:pt x="145" y="1"/>
                    <a:pt x="124" y="3"/>
                    <a:pt x="101" y="10"/>
                  </a:cubicBezTo>
                  <a:cubicBezTo>
                    <a:pt x="31" y="32"/>
                    <a:pt x="1" y="85"/>
                    <a:pt x="10" y="93"/>
                  </a:cubicBezTo>
                  <a:cubicBezTo>
                    <a:pt x="11" y="94"/>
                    <a:pt x="12" y="94"/>
                    <a:pt x="14" y="94"/>
                  </a:cubicBezTo>
                  <a:cubicBezTo>
                    <a:pt x="29" y="94"/>
                    <a:pt x="69" y="69"/>
                    <a:pt x="119" y="54"/>
                  </a:cubicBezTo>
                  <a:cubicBezTo>
                    <a:pt x="176" y="36"/>
                    <a:pt x="224" y="36"/>
                    <a:pt x="228" y="23"/>
                  </a:cubicBezTo>
                  <a:cubicBezTo>
                    <a:pt x="231" y="14"/>
                    <a:pt x="205" y="1"/>
                    <a:pt x="16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6"/>
            <p:cNvSpPr/>
            <p:nvPr/>
          </p:nvSpPr>
          <p:spPr>
            <a:xfrm>
              <a:off x="7761356" y="4508954"/>
              <a:ext cx="6244" cy="2999"/>
            </a:xfrm>
            <a:custGeom>
              <a:rect b="b" l="l" r="r" t="t"/>
              <a:pathLst>
                <a:path extrusionOk="0" h="61" w="127">
                  <a:moveTo>
                    <a:pt x="100" y="0"/>
                  </a:moveTo>
                  <a:cubicBezTo>
                    <a:pt x="88" y="0"/>
                    <a:pt x="73" y="4"/>
                    <a:pt x="58" y="10"/>
                  </a:cubicBezTo>
                  <a:cubicBezTo>
                    <a:pt x="22" y="19"/>
                    <a:pt x="0" y="41"/>
                    <a:pt x="5" y="53"/>
                  </a:cubicBezTo>
                  <a:cubicBezTo>
                    <a:pt x="7" y="58"/>
                    <a:pt x="16" y="61"/>
                    <a:pt x="28" y="61"/>
                  </a:cubicBezTo>
                  <a:cubicBezTo>
                    <a:pt x="40" y="61"/>
                    <a:pt x="55" y="58"/>
                    <a:pt x="70" y="53"/>
                  </a:cubicBezTo>
                  <a:cubicBezTo>
                    <a:pt x="105" y="41"/>
                    <a:pt x="127" y="19"/>
                    <a:pt x="123" y="10"/>
                  </a:cubicBezTo>
                  <a:cubicBezTo>
                    <a:pt x="121" y="4"/>
                    <a:pt x="112" y="0"/>
                    <a:pt x="10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6"/>
            <p:cNvSpPr/>
            <p:nvPr/>
          </p:nvSpPr>
          <p:spPr>
            <a:xfrm>
              <a:off x="7378279" y="2300349"/>
              <a:ext cx="514191" cy="879370"/>
            </a:xfrm>
            <a:custGeom>
              <a:rect b="b" l="l" r="r" t="t"/>
              <a:pathLst>
                <a:path extrusionOk="0" h="17887" w="10459">
                  <a:moveTo>
                    <a:pt x="10458" y="0"/>
                  </a:moveTo>
                  <a:lnTo>
                    <a:pt x="6245" y="827"/>
                  </a:lnTo>
                  <a:cubicBezTo>
                    <a:pt x="4817" y="5043"/>
                    <a:pt x="2243" y="12683"/>
                    <a:pt x="2243" y="12683"/>
                  </a:cubicBezTo>
                  <a:cubicBezTo>
                    <a:pt x="2059" y="12792"/>
                    <a:pt x="1382" y="13151"/>
                    <a:pt x="1176" y="13194"/>
                  </a:cubicBezTo>
                  <a:cubicBezTo>
                    <a:pt x="972" y="13236"/>
                    <a:pt x="714" y="13281"/>
                    <a:pt x="519" y="13281"/>
                  </a:cubicBezTo>
                  <a:cubicBezTo>
                    <a:pt x="471" y="13281"/>
                    <a:pt x="428" y="13278"/>
                    <a:pt x="389" y="13272"/>
                  </a:cubicBezTo>
                  <a:cubicBezTo>
                    <a:pt x="377" y="13271"/>
                    <a:pt x="365" y="13270"/>
                    <a:pt x="353" y="13270"/>
                  </a:cubicBezTo>
                  <a:cubicBezTo>
                    <a:pt x="134" y="13270"/>
                    <a:pt x="0" y="13525"/>
                    <a:pt x="149" y="13670"/>
                  </a:cubicBezTo>
                  <a:cubicBezTo>
                    <a:pt x="242" y="13760"/>
                    <a:pt x="510" y="13835"/>
                    <a:pt x="868" y="13835"/>
                  </a:cubicBezTo>
                  <a:cubicBezTo>
                    <a:pt x="1118" y="13835"/>
                    <a:pt x="1411" y="13798"/>
                    <a:pt x="1718" y="13705"/>
                  </a:cubicBezTo>
                  <a:cubicBezTo>
                    <a:pt x="1785" y="13686"/>
                    <a:pt x="1841" y="13677"/>
                    <a:pt x="1887" y="13677"/>
                  </a:cubicBezTo>
                  <a:cubicBezTo>
                    <a:pt x="2373" y="13677"/>
                    <a:pt x="1889" y="14652"/>
                    <a:pt x="1666" y="14994"/>
                  </a:cubicBezTo>
                  <a:cubicBezTo>
                    <a:pt x="1420" y="15370"/>
                    <a:pt x="722" y="16602"/>
                    <a:pt x="779" y="16769"/>
                  </a:cubicBezTo>
                  <a:cubicBezTo>
                    <a:pt x="809" y="16858"/>
                    <a:pt x="868" y="16902"/>
                    <a:pt x="942" y="16902"/>
                  </a:cubicBezTo>
                  <a:cubicBezTo>
                    <a:pt x="1071" y="16902"/>
                    <a:pt x="1246" y="16772"/>
                    <a:pt x="1399" y="16528"/>
                  </a:cubicBezTo>
                  <a:cubicBezTo>
                    <a:pt x="1629" y="16154"/>
                    <a:pt x="2310" y="15101"/>
                    <a:pt x="2439" y="15101"/>
                  </a:cubicBezTo>
                  <a:cubicBezTo>
                    <a:pt x="2442" y="15101"/>
                    <a:pt x="2446" y="15102"/>
                    <a:pt x="2448" y="15104"/>
                  </a:cubicBezTo>
                  <a:cubicBezTo>
                    <a:pt x="2653" y="15217"/>
                    <a:pt x="1426" y="17175"/>
                    <a:pt x="1426" y="17175"/>
                  </a:cubicBezTo>
                  <a:cubicBezTo>
                    <a:pt x="1426" y="17175"/>
                    <a:pt x="1141" y="17520"/>
                    <a:pt x="1360" y="17687"/>
                  </a:cubicBezTo>
                  <a:cubicBezTo>
                    <a:pt x="1386" y="17707"/>
                    <a:pt x="1416" y="17717"/>
                    <a:pt x="1448" y="17717"/>
                  </a:cubicBezTo>
                  <a:cubicBezTo>
                    <a:pt x="1905" y="17717"/>
                    <a:pt x="2958" y="15868"/>
                    <a:pt x="3060" y="15680"/>
                  </a:cubicBezTo>
                  <a:cubicBezTo>
                    <a:pt x="3085" y="15633"/>
                    <a:pt x="3113" y="15614"/>
                    <a:pt x="3137" y="15614"/>
                  </a:cubicBezTo>
                  <a:cubicBezTo>
                    <a:pt x="3184" y="15614"/>
                    <a:pt x="3210" y="15697"/>
                    <a:pt x="3151" y="15794"/>
                  </a:cubicBezTo>
                  <a:cubicBezTo>
                    <a:pt x="3056" y="15947"/>
                    <a:pt x="2011" y="17673"/>
                    <a:pt x="2326" y="17870"/>
                  </a:cubicBezTo>
                  <a:cubicBezTo>
                    <a:pt x="2343" y="17881"/>
                    <a:pt x="2362" y="17886"/>
                    <a:pt x="2383" y="17886"/>
                  </a:cubicBezTo>
                  <a:cubicBezTo>
                    <a:pt x="2732" y="17886"/>
                    <a:pt x="3403" y="16327"/>
                    <a:pt x="3689" y="16025"/>
                  </a:cubicBezTo>
                  <a:cubicBezTo>
                    <a:pt x="3720" y="15992"/>
                    <a:pt x="3740" y="15977"/>
                    <a:pt x="3750" y="15977"/>
                  </a:cubicBezTo>
                  <a:cubicBezTo>
                    <a:pt x="3853" y="15977"/>
                    <a:pt x="3026" y="17483"/>
                    <a:pt x="3300" y="17682"/>
                  </a:cubicBezTo>
                  <a:cubicBezTo>
                    <a:pt x="3326" y="17701"/>
                    <a:pt x="3352" y="17718"/>
                    <a:pt x="3383" y="17718"/>
                  </a:cubicBezTo>
                  <a:cubicBezTo>
                    <a:pt x="3481" y="17718"/>
                    <a:pt x="3631" y="17552"/>
                    <a:pt x="4022" y="16764"/>
                  </a:cubicBezTo>
                  <a:cubicBezTo>
                    <a:pt x="4349" y="16100"/>
                    <a:pt x="4847" y="14645"/>
                    <a:pt x="5175" y="13635"/>
                  </a:cubicBezTo>
                  <a:cubicBezTo>
                    <a:pt x="6271" y="11433"/>
                    <a:pt x="9418" y="4633"/>
                    <a:pt x="1045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6"/>
            <p:cNvSpPr/>
            <p:nvPr/>
          </p:nvSpPr>
          <p:spPr>
            <a:xfrm>
              <a:off x="7515788" y="1831481"/>
              <a:ext cx="471862" cy="981087"/>
            </a:xfrm>
            <a:custGeom>
              <a:rect b="b" l="l" r="r" t="t"/>
              <a:pathLst>
                <a:path extrusionOk="0" h="19956" w="9598">
                  <a:moveTo>
                    <a:pt x="4783" y="0"/>
                  </a:moveTo>
                  <a:cubicBezTo>
                    <a:pt x="4435" y="0"/>
                    <a:pt x="4204" y="67"/>
                    <a:pt x="4204" y="67"/>
                  </a:cubicBezTo>
                  <a:cubicBezTo>
                    <a:pt x="1945" y="72"/>
                    <a:pt x="1644" y="102"/>
                    <a:pt x="1172" y="1532"/>
                  </a:cubicBezTo>
                  <a:cubicBezTo>
                    <a:pt x="682" y="3026"/>
                    <a:pt x="686" y="13930"/>
                    <a:pt x="346" y="18309"/>
                  </a:cubicBezTo>
                  <a:cubicBezTo>
                    <a:pt x="324" y="18614"/>
                    <a:pt x="1" y="18833"/>
                    <a:pt x="1" y="19322"/>
                  </a:cubicBezTo>
                  <a:cubicBezTo>
                    <a:pt x="5" y="19943"/>
                    <a:pt x="688" y="19955"/>
                    <a:pt x="744" y="19955"/>
                  </a:cubicBezTo>
                  <a:cubicBezTo>
                    <a:pt x="746" y="19955"/>
                    <a:pt x="747" y="19955"/>
                    <a:pt x="747" y="19955"/>
                  </a:cubicBezTo>
                  <a:lnTo>
                    <a:pt x="8740" y="19576"/>
                  </a:lnTo>
                  <a:cubicBezTo>
                    <a:pt x="8740" y="19576"/>
                    <a:pt x="8741" y="19576"/>
                    <a:pt x="8743" y="19576"/>
                  </a:cubicBezTo>
                  <a:cubicBezTo>
                    <a:pt x="8795" y="19576"/>
                    <a:pt x="9597" y="19564"/>
                    <a:pt x="9597" y="18837"/>
                  </a:cubicBezTo>
                  <a:cubicBezTo>
                    <a:pt x="9597" y="18601"/>
                    <a:pt x="9305" y="18335"/>
                    <a:pt x="9274" y="18007"/>
                  </a:cubicBezTo>
                  <a:cubicBezTo>
                    <a:pt x="9252" y="17722"/>
                    <a:pt x="9466" y="17853"/>
                    <a:pt x="9436" y="17513"/>
                  </a:cubicBezTo>
                  <a:cubicBezTo>
                    <a:pt x="9103" y="13872"/>
                    <a:pt x="8246" y="6792"/>
                    <a:pt x="7867" y="3861"/>
                  </a:cubicBezTo>
                  <a:cubicBezTo>
                    <a:pt x="7429" y="467"/>
                    <a:pt x="5701" y="0"/>
                    <a:pt x="4783" y="0"/>
                  </a:cubicBezTo>
                  <a:close/>
                </a:path>
              </a:pathLst>
            </a:custGeom>
            <a:solidFill>
              <a:srgbClr val="FFB3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6"/>
            <p:cNvSpPr/>
            <p:nvPr/>
          </p:nvSpPr>
          <p:spPr>
            <a:xfrm>
              <a:off x="7752114" y="1845689"/>
              <a:ext cx="58258" cy="71236"/>
            </a:xfrm>
            <a:custGeom>
              <a:rect b="b" l="l" r="r" t="t"/>
              <a:pathLst>
                <a:path extrusionOk="0" h="1449" w="1185"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0" y="6"/>
                    <a:pt x="62" y="93"/>
                    <a:pt x="167" y="224"/>
                  </a:cubicBezTo>
                  <a:cubicBezTo>
                    <a:pt x="272" y="355"/>
                    <a:pt x="424" y="530"/>
                    <a:pt x="591" y="726"/>
                  </a:cubicBezTo>
                  <a:cubicBezTo>
                    <a:pt x="761" y="918"/>
                    <a:pt x="905" y="1102"/>
                    <a:pt x="1006" y="1233"/>
                  </a:cubicBezTo>
                  <a:cubicBezTo>
                    <a:pt x="1109" y="1366"/>
                    <a:pt x="1169" y="1448"/>
                    <a:pt x="1180" y="1448"/>
                  </a:cubicBezTo>
                  <a:cubicBezTo>
                    <a:pt x="1180" y="1448"/>
                    <a:pt x="1180" y="1448"/>
                    <a:pt x="1180" y="1448"/>
                  </a:cubicBezTo>
                  <a:cubicBezTo>
                    <a:pt x="1184" y="1443"/>
                    <a:pt x="1132" y="1356"/>
                    <a:pt x="1037" y="1216"/>
                  </a:cubicBezTo>
                  <a:cubicBezTo>
                    <a:pt x="936" y="1076"/>
                    <a:pt x="796" y="892"/>
                    <a:pt x="630" y="696"/>
                  </a:cubicBezTo>
                  <a:cubicBezTo>
                    <a:pt x="460" y="499"/>
                    <a:pt x="302" y="329"/>
                    <a:pt x="193" y="202"/>
                  </a:cubicBezTo>
                  <a:cubicBezTo>
                    <a:pt x="82" y="78"/>
                    <a:pt x="1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6"/>
            <p:cNvSpPr/>
            <p:nvPr/>
          </p:nvSpPr>
          <p:spPr>
            <a:xfrm>
              <a:off x="7603839" y="1841805"/>
              <a:ext cx="165973" cy="57520"/>
            </a:xfrm>
            <a:custGeom>
              <a:rect b="b" l="l" r="r" t="t"/>
              <a:pathLst>
                <a:path extrusionOk="0" h="1170" w="3376">
                  <a:moveTo>
                    <a:pt x="3369" y="0"/>
                  </a:moveTo>
                  <a:cubicBezTo>
                    <a:pt x="3361" y="0"/>
                    <a:pt x="3315" y="18"/>
                    <a:pt x="3240" y="45"/>
                  </a:cubicBezTo>
                  <a:cubicBezTo>
                    <a:pt x="3125" y="85"/>
                    <a:pt x="3008" y="128"/>
                    <a:pt x="2881" y="176"/>
                  </a:cubicBezTo>
                  <a:cubicBezTo>
                    <a:pt x="2580" y="289"/>
                    <a:pt x="2160" y="443"/>
                    <a:pt x="1693" y="600"/>
                  </a:cubicBezTo>
                  <a:cubicBezTo>
                    <a:pt x="1229" y="761"/>
                    <a:pt x="805" y="902"/>
                    <a:pt x="499" y="1003"/>
                  </a:cubicBezTo>
                  <a:cubicBezTo>
                    <a:pt x="368" y="1046"/>
                    <a:pt x="246" y="1086"/>
                    <a:pt x="136" y="1120"/>
                  </a:cubicBezTo>
                  <a:cubicBezTo>
                    <a:pt x="49" y="1151"/>
                    <a:pt x="1" y="1168"/>
                    <a:pt x="1" y="1168"/>
                  </a:cubicBezTo>
                  <a:cubicBezTo>
                    <a:pt x="1" y="1169"/>
                    <a:pt x="3" y="1169"/>
                    <a:pt x="5" y="1169"/>
                  </a:cubicBezTo>
                  <a:cubicBezTo>
                    <a:pt x="18" y="1169"/>
                    <a:pt x="65" y="1157"/>
                    <a:pt x="141" y="1138"/>
                  </a:cubicBezTo>
                  <a:cubicBezTo>
                    <a:pt x="255" y="1108"/>
                    <a:pt x="377" y="1072"/>
                    <a:pt x="509" y="1033"/>
                  </a:cubicBezTo>
                  <a:cubicBezTo>
                    <a:pt x="818" y="941"/>
                    <a:pt x="1243" y="810"/>
                    <a:pt x="1709" y="648"/>
                  </a:cubicBezTo>
                  <a:cubicBezTo>
                    <a:pt x="2173" y="487"/>
                    <a:pt x="2593" y="325"/>
                    <a:pt x="2895" y="207"/>
                  </a:cubicBezTo>
                  <a:cubicBezTo>
                    <a:pt x="3021" y="154"/>
                    <a:pt x="3135" y="106"/>
                    <a:pt x="3244" y="63"/>
                  </a:cubicBezTo>
                  <a:cubicBezTo>
                    <a:pt x="3327" y="27"/>
                    <a:pt x="3375" y="6"/>
                    <a:pt x="3371" y="1"/>
                  </a:cubicBezTo>
                  <a:cubicBezTo>
                    <a:pt x="3371" y="1"/>
                    <a:pt x="3370" y="0"/>
                    <a:pt x="3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6"/>
            <p:cNvSpPr/>
            <p:nvPr/>
          </p:nvSpPr>
          <p:spPr>
            <a:xfrm>
              <a:off x="7604330" y="1857095"/>
              <a:ext cx="2360" cy="41985"/>
            </a:xfrm>
            <a:custGeom>
              <a:rect b="b" l="l" r="r" t="t"/>
              <a:pathLst>
                <a:path extrusionOk="0" h="854" w="48">
                  <a:moveTo>
                    <a:pt x="27" y="0"/>
                  </a:moveTo>
                  <a:cubicBezTo>
                    <a:pt x="13" y="0"/>
                    <a:pt x="0" y="193"/>
                    <a:pt x="0" y="429"/>
                  </a:cubicBezTo>
                  <a:cubicBezTo>
                    <a:pt x="0" y="665"/>
                    <a:pt x="13" y="853"/>
                    <a:pt x="27" y="853"/>
                  </a:cubicBezTo>
                  <a:cubicBezTo>
                    <a:pt x="39" y="853"/>
                    <a:pt x="48" y="665"/>
                    <a:pt x="48" y="429"/>
                  </a:cubicBezTo>
                  <a:cubicBezTo>
                    <a:pt x="48" y="19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6"/>
            <p:cNvSpPr/>
            <p:nvPr/>
          </p:nvSpPr>
          <p:spPr>
            <a:xfrm>
              <a:off x="7576160" y="1915795"/>
              <a:ext cx="298466" cy="2163"/>
            </a:xfrm>
            <a:custGeom>
              <a:rect b="b" l="l" r="r" t="t"/>
              <a:pathLst>
                <a:path extrusionOk="0" h="44" w="6071">
                  <a:moveTo>
                    <a:pt x="3038" y="0"/>
                  </a:moveTo>
                  <a:cubicBezTo>
                    <a:pt x="1360" y="0"/>
                    <a:pt x="1" y="8"/>
                    <a:pt x="1" y="22"/>
                  </a:cubicBezTo>
                  <a:cubicBezTo>
                    <a:pt x="1" y="35"/>
                    <a:pt x="1360" y="43"/>
                    <a:pt x="3038" y="43"/>
                  </a:cubicBezTo>
                  <a:cubicBezTo>
                    <a:pt x="4711" y="43"/>
                    <a:pt x="6070" y="35"/>
                    <a:pt x="6070" y="22"/>
                  </a:cubicBezTo>
                  <a:cubicBezTo>
                    <a:pt x="6070" y="8"/>
                    <a:pt x="4711" y="0"/>
                    <a:pt x="3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6"/>
            <p:cNvSpPr/>
            <p:nvPr/>
          </p:nvSpPr>
          <p:spPr>
            <a:xfrm>
              <a:off x="7563279" y="1957043"/>
              <a:ext cx="330470" cy="9046"/>
            </a:xfrm>
            <a:custGeom>
              <a:rect b="b" l="l" r="r" t="t"/>
              <a:pathLst>
                <a:path extrusionOk="0" h="184" w="6722">
                  <a:moveTo>
                    <a:pt x="983" y="0"/>
                  </a:moveTo>
                  <a:cubicBezTo>
                    <a:pt x="699" y="4"/>
                    <a:pt x="459" y="4"/>
                    <a:pt x="263" y="4"/>
                  </a:cubicBezTo>
                  <a:cubicBezTo>
                    <a:pt x="192" y="9"/>
                    <a:pt x="127" y="9"/>
                    <a:pt x="70" y="9"/>
                  </a:cubicBezTo>
                  <a:cubicBezTo>
                    <a:pt x="23" y="13"/>
                    <a:pt x="1" y="13"/>
                    <a:pt x="1" y="13"/>
                  </a:cubicBezTo>
                  <a:cubicBezTo>
                    <a:pt x="1" y="17"/>
                    <a:pt x="23" y="17"/>
                    <a:pt x="70" y="17"/>
                  </a:cubicBezTo>
                  <a:cubicBezTo>
                    <a:pt x="127" y="22"/>
                    <a:pt x="192" y="22"/>
                    <a:pt x="263" y="22"/>
                  </a:cubicBezTo>
                  <a:cubicBezTo>
                    <a:pt x="459" y="26"/>
                    <a:pt x="699" y="31"/>
                    <a:pt x="983" y="35"/>
                  </a:cubicBezTo>
                  <a:cubicBezTo>
                    <a:pt x="1622" y="43"/>
                    <a:pt x="2447" y="61"/>
                    <a:pt x="3361" y="79"/>
                  </a:cubicBezTo>
                  <a:cubicBezTo>
                    <a:pt x="4279" y="105"/>
                    <a:pt x="5104" y="131"/>
                    <a:pt x="5739" y="153"/>
                  </a:cubicBezTo>
                  <a:cubicBezTo>
                    <a:pt x="6022" y="162"/>
                    <a:pt x="6263" y="170"/>
                    <a:pt x="6459" y="179"/>
                  </a:cubicBezTo>
                  <a:cubicBezTo>
                    <a:pt x="6534" y="179"/>
                    <a:pt x="6595" y="184"/>
                    <a:pt x="6656" y="184"/>
                  </a:cubicBezTo>
                  <a:lnTo>
                    <a:pt x="6721" y="184"/>
                  </a:lnTo>
                  <a:cubicBezTo>
                    <a:pt x="6721" y="179"/>
                    <a:pt x="6699" y="179"/>
                    <a:pt x="6656" y="174"/>
                  </a:cubicBezTo>
                  <a:cubicBezTo>
                    <a:pt x="6595" y="170"/>
                    <a:pt x="6534" y="166"/>
                    <a:pt x="6459" y="162"/>
                  </a:cubicBezTo>
                  <a:cubicBezTo>
                    <a:pt x="6267" y="148"/>
                    <a:pt x="6027" y="135"/>
                    <a:pt x="5739" y="118"/>
                  </a:cubicBezTo>
                  <a:cubicBezTo>
                    <a:pt x="5130" y="87"/>
                    <a:pt x="4291" y="53"/>
                    <a:pt x="3365" y="31"/>
                  </a:cubicBezTo>
                  <a:cubicBezTo>
                    <a:pt x="2435" y="9"/>
                    <a:pt x="1596" y="0"/>
                    <a:pt x="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6"/>
            <p:cNvSpPr/>
            <p:nvPr/>
          </p:nvSpPr>
          <p:spPr>
            <a:xfrm>
              <a:off x="7561313" y="2008124"/>
              <a:ext cx="337156" cy="2409"/>
            </a:xfrm>
            <a:custGeom>
              <a:rect b="b" l="l" r="r" t="t"/>
              <a:pathLst>
                <a:path extrusionOk="0" h="49" w="6858">
                  <a:moveTo>
                    <a:pt x="3431" y="1"/>
                  </a:moveTo>
                  <a:cubicBezTo>
                    <a:pt x="1535" y="1"/>
                    <a:pt x="1" y="10"/>
                    <a:pt x="1" y="23"/>
                  </a:cubicBezTo>
                  <a:cubicBezTo>
                    <a:pt x="1" y="36"/>
                    <a:pt x="1535" y="49"/>
                    <a:pt x="3431" y="49"/>
                  </a:cubicBezTo>
                  <a:cubicBezTo>
                    <a:pt x="5323" y="49"/>
                    <a:pt x="6858" y="36"/>
                    <a:pt x="6858" y="23"/>
                  </a:cubicBezTo>
                  <a:cubicBezTo>
                    <a:pt x="6858" y="10"/>
                    <a:pt x="5323" y="1"/>
                    <a:pt x="34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6"/>
            <p:cNvSpPr/>
            <p:nvPr/>
          </p:nvSpPr>
          <p:spPr>
            <a:xfrm>
              <a:off x="7557675" y="2054976"/>
              <a:ext cx="349398" cy="2458"/>
            </a:xfrm>
            <a:custGeom>
              <a:rect b="b" l="l" r="r" t="t"/>
              <a:pathLst>
                <a:path extrusionOk="0" h="50" w="7107">
                  <a:moveTo>
                    <a:pt x="3554" y="1"/>
                  </a:moveTo>
                  <a:cubicBezTo>
                    <a:pt x="1591" y="1"/>
                    <a:pt x="0" y="13"/>
                    <a:pt x="0" y="27"/>
                  </a:cubicBezTo>
                  <a:cubicBezTo>
                    <a:pt x="0" y="40"/>
                    <a:pt x="1591" y="49"/>
                    <a:pt x="3554" y="49"/>
                  </a:cubicBezTo>
                  <a:cubicBezTo>
                    <a:pt x="5516" y="49"/>
                    <a:pt x="7106" y="40"/>
                    <a:pt x="7106" y="27"/>
                  </a:cubicBezTo>
                  <a:cubicBezTo>
                    <a:pt x="7106" y="13"/>
                    <a:pt x="5516" y="1"/>
                    <a:pt x="35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6"/>
            <p:cNvSpPr/>
            <p:nvPr/>
          </p:nvSpPr>
          <p:spPr>
            <a:xfrm>
              <a:off x="7557675" y="2106548"/>
              <a:ext cx="357362" cy="2409"/>
            </a:xfrm>
            <a:custGeom>
              <a:rect b="b" l="l" r="r" t="t"/>
              <a:pathLst>
                <a:path extrusionOk="0" h="49" w="7269">
                  <a:moveTo>
                    <a:pt x="3636" y="1"/>
                  </a:moveTo>
                  <a:cubicBezTo>
                    <a:pt x="1626" y="1"/>
                    <a:pt x="0" y="13"/>
                    <a:pt x="0" y="27"/>
                  </a:cubicBezTo>
                  <a:cubicBezTo>
                    <a:pt x="0" y="40"/>
                    <a:pt x="1626" y="49"/>
                    <a:pt x="3636" y="49"/>
                  </a:cubicBezTo>
                  <a:cubicBezTo>
                    <a:pt x="5643" y="49"/>
                    <a:pt x="7269" y="40"/>
                    <a:pt x="7269" y="27"/>
                  </a:cubicBezTo>
                  <a:cubicBezTo>
                    <a:pt x="7269" y="13"/>
                    <a:pt x="5643" y="1"/>
                    <a:pt x="363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6"/>
            <p:cNvSpPr/>
            <p:nvPr/>
          </p:nvSpPr>
          <p:spPr>
            <a:xfrm>
              <a:off x="7557675" y="2158121"/>
              <a:ext cx="362278" cy="2409"/>
            </a:xfrm>
            <a:custGeom>
              <a:rect b="b" l="l" r="r" t="t"/>
              <a:pathLst>
                <a:path extrusionOk="0" h="49" w="7369">
                  <a:moveTo>
                    <a:pt x="3685" y="1"/>
                  </a:moveTo>
                  <a:cubicBezTo>
                    <a:pt x="1648" y="1"/>
                    <a:pt x="0" y="13"/>
                    <a:pt x="0" y="27"/>
                  </a:cubicBezTo>
                  <a:cubicBezTo>
                    <a:pt x="0" y="39"/>
                    <a:pt x="1648" y="49"/>
                    <a:pt x="3685" y="49"/>
                  </a:cubicBezTo>
                  <a:cubicBezTo>
                    <a:pt x="5716" y="49"/>
                    <a:pt x="7368" y="39"/>
                    <a:pt x="7368" y="27"/>
                  </a:cubicBezTo>
                  <a:cubicBezTo>
                    <a:pt x="7368" y="13"/>
                    <a:pt x="5716" y="1"/>
                    <a:pt x="36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6"/>
            <p:cNvSpPr/>
            <p:nvPr/>
          </p:nvSpPr>
          <p:spPr>
            <a:xfrm>
              <a:off x="7557675" y="2213331"/>
              <a:ext cx="368522" cy="2409"/>
            </a:xfrm>
            <a:custGeom>
              <a:rect b="b" l="l" r="r" t="t"/>
              <a:pathLst>
                <a:path extrusionOk="0" h="49" w="7496">
                  <a:moveTo>
                    <a:pt x="3750" y="1"/>
                  </a:moveTo>
                  <a:cubicBezTo>
                    <a:pt x="1678" y="1"/>
                    <a:pt x="0" y="13"/>
                    <a:pt x="0" y="27"/>
                  </a:cubicBezTo>
                  <a:cubicBezTo>
                    <a:pt x="0" y="40"/>
                    <a:pt x="1678" y="48"/>
                    <a:pt x="3750" y="48"/>
                  </a:cubicBezTo>
                  <a:cubicBezTo>
                    <a:pt x="5817" y="48"/>
                    <a:pt x="7495" y="40"/>
                    <a:pt x="7495" y="27"/>
                  </a:cubicBezTo>
                  <a:cubicBezTo>
                    <a:pt x="7495" y="13"/>
                    <a:pt x="5817" y="1"/>
                    <a:pt x="37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6"/>
            <p:cNvSpPr/>
            <p:nvPr/>
          </p:nvSpPr>
          <p:spPr>
            <a:xfrm>
              <a:off x="7557675" y="2261265"/>
              <a:ext cx="374766" cy="2409"/>
            </a:xfrm>
            <a:custGeom>
              <a:rect b="b" l="l" r="r" t="t"/>
              <a:pathLst>
                <a:path extrusionOk="0" h="49" w="7623">
                  <a:moveTo>
                    <a:pt x="3812" y="0"/>
                  </a:moveTo>
                  <a:cubicBezTo>
                    <a:pt x="1710" y="0"/>
                    <a:pt x="0" y="13"/>
                    <a:pt x="0" y="26"/>
                  </a:cubicBezTo>
                  <a:cubicBezTo>
                    <a:pt x="0" y="39"/>
                    <a:pt x="1710" y="48"/>
                    <a:pt x="3812" y="48"/>
                  </a:cubicBezTo>
                  <a:cubicBezTo>
                    <a:pt x="5913" y="48"/>
                    <a:pt x="7622" y="39"/>
                    <a:pt x="7622" y="26"/>
                  </a:cubicBezTo>
                  <a:cubicBezTo>
                    <a:pt x="7622" y="13"/>
                    <a:pt x="5913" y="0"/>
                    <a:pt x="38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6"/>
            <p:cNvSpPr/>
            <p:nvPr/>
          </p:nvSpPr>
          <p:spPr>
            <a:xfrm>
              <a:off x="7557675" y="2313918"/>
              <a:ext cx="382681" cy="2360"/>
            </a:xfrm>
            <a:custGeom>
              <a:rect b="b" l="l" r="r" t="t"/>
              <a:pathLst>
                <a:path extrusionOk="0" h="48" w="7784">
                  <a:moveTo>
                    <a:pt x="3894" y="0"/>
                  </a:moveTo>
                  <a:cubicBezTo>
                    <a:pt x="1744" y="0"/>
                    <a:pt x="0" y="9"/>
                    <a:pt x="0" y="21"/>
                  </a:cubicBezTo>
                  <a:cubicBezTo>
                    <a:pt x="0" y="35"/>
                    <a:pt x="1744" y="47"/>
                    <a:pt x="3894" y="47"/>
                  </a:cubicBezTo>
                  <a:cubicBezTo>
                    <a:pt x="6040" y="47"/>
                    <a:pt x="7784" y="35"/>
                    <a:pt x="7784" y="21"/>
                  </a:cubicBezTo>
                  <a:cubicBezTo>
                    <a:pt x="7784" y="9"/>
                    <a:pt x="6040" y="0"/>
                    <a:pt x="389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6"/>
            <p:cNvSpPr/>
            <p:nvPr/>
          </p:nvSpPr>
          <p:spPr>
            <a:xfrm>
              <a:off x="7557675" y="2366474"/>
              <a:ext cx="387204" cy="2212"/>
            </a:xfrm>
            <a:custGeom>
              <a:rect b="b" l="l" r="r" t="t"/>
              <a:pathLst>
                <a:path extrusionOk="0" h="45" w="7876">
                  <a:moveTo>
                    <a:pt x="3939" y="1"/>
                  </a:moveTo>
                  <a:cubicBezTo>
                    <a:pt x="1762" y="1"/>
                    <a:pt x="0" y="10"/>
                    <a:pt x="0" y="23"/>
                  </a:cubicBezTo>
                  <a:cubicBezTo>
                    <a:pt x="0" y="37"/>
                    <a:pt x="1762" y="45"/>
                    <a:pt x="3939" y="45"/>
                  </a:cubicBezTo>
                  <a:cubicBezTo>
                    <a:pt x="6110" y="45"/>
                    <a:pt x="7876" y="37"/>
                    <a:pt x="7876" y="23"/>
                  </a:cubicBezTo>
                  <a:cubicBezTo>
                    <a:pt x="7876" y="10"/>
                    <a:pt x="6110" y="1"/>
                    <a:pt x="39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6"/>
            <p:cNvSpPr/>
            <p:nvPr/>
          </p:nvSpPr>
          <p:spPr>
            <a:xfrm>
              <a:off x="7557675" y="2418931"/>
              <a:ext cx="393202" cy="2409"/>
            </a:xfrm>
            <a:custGeom>
              <a:rect b="b" l="l" r="r" t="t"/>
              <a:pathLst>
                <a:path extrusionOk="0" h="49" w="7998">
                  <a:moveTo>
                    <a:pt x="3999" y="1"/>
                  </a:moveTo>
                  <a:cubicBezTo>
                    <a:pt x="1793" y="1"/>
                    <a:pt x="0" y="14"/>
                    <a:pt x="0" y="27"/>
                  </a:cubicBezTo>
                  <a:cubicBezTo>
                    <a:pt x="0" y="35"/>
                    <a:pt x="1793" y="49"/>
                    <a:pt x="3999" y="49"/>
                  </a:cubicBezTo>
                  <a:cubicBezTo>
                    <a:pt x="6206" y="49"/>
                    <a:pt x="7998" y="35"/>
                    <a:pt x="7998" y="27"/>
                  </a:cubicBezTo>
                  <a:cubicBezTo>
                    <a:pt x="7998" y="14"/>
                    <a:pt x="6206" y="1"/>
                    <a:pt x="39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6"/>
            <p:cNvSpPr/>
            <p:nvPr/>
          </p:nvSpPr>
          <p:spPr>
            <a:xfrm>
              <a:off x="7557675" y="2471585"/>
              <a:ext cx="399052" cy="2409"/>
            </a:xfrm>
            <a:custGeom>
              <a:rect b="b" l="l" r="r" t="t"/>
              <a:pathLst>
                <a:path extrusionOk="0" h="49" w="8117">
                  <a:moveTo>
                    <a:pt x="4060" y="0"/>
                  </a:moveTo>
                  <a:cubicBezTo>
                    <a:pt x="1819" y="0"/>
                    <a:pt x="0" y="9"/>
                    <a:pt x="0" y="22"/>
                  </a:cubicBezTo>
                  <a:cubicBezTo>
                    <a:pt x="0" y="35"/>
                    <a:pt x="1819" y="49"/>
                    <a:pt x="4060" y="49"/>
                  </a:cubicBezTo>
                  <a:cubicBezTo>
                    <a:pt x="6303" y="49"/>
                    <a:pt x="8116" y="35"/>
                    <a:pt x="8116" y="22"/>
                  </a:cubicBezTo>
                  <a:cubicBezTo>
                    <a:pt x="8116" y="9"/>
                    <a:pt x="6303" y="0"/>
                    <a:pt x="406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6"/>
            <p:cNvSpPr/>
            <p:nvPr/>
          </p:nvSpPr>
          <p:spPr>
            <a:xfrm>
              <a:off x="7548432" y="2524042"/>
              <a:ext cx="414047" cy="2360"/>
            </a:xfrm>
            <a:custGeom>
              <a:rect b="b" l="l" r="r" t="t"/>
              <a:pathLst>
                <a:path extrusionOk="0" h="48" w="8422">
                  <a:moveTo>
                    <a:pt x="4214" y="0"/>
                  </a:moveTo>
                  <a:cubicBezTo>
                    <a:pt x="1884" y="0"/>
                    <a:pt x="0" y="13"/>
                    <a:pt x="0" y="26"/>
                  </a:cubicBezTo>
                  <a:cubicBezTo>
                    <a:pt x="0" y="39"/>
                    <a:pt x="1884" y="47"/>
                    <a:pt x="4214" y="47"/>
                  </a:cubicBezTo>
                  <a:cubicBezTo>
                    <a:pt x="6539" y="47"/>
                    <a:pt x="8422" y="39"/>
                    <a:pt x="8422" y="26"/>
                  </a:cubicBezTo>
                  <a:cubicBezTo>
                    <a:pt x="8422" y="13"/>
                    <a:pt x="6539" y="0"/>
                    <a:pt x="42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6"/>
            <p:cNvSpPr/>
            <p:nvPr/>
          </p:nvSpPr>
          <p:spPr>
            <a:xfrm>
              <a:off x="7540713" y="2576597"/>
              <a:ext cx="427615" cy="2458"/>
            </a:xfrm>
            <a:custGeom>
              <a:rect b="b" l="l" r="r" t="t"/>
              <a:pathLst>
                <a:path extrusionOk="0" h="50" w="8698">
                  <a:moveTo>
                    <a:pt x="4349" y="1"/>
                  </a:moveTo>
                  <a:cubicBezTo>
                    <a:pt x="1950" y="1"/>
                    <a:pt x="0" y="15"/>
                    <a:pt x="0" y="23"/>
                  </a:cubicBezTo>
                  <a:cubicBezTo>
                    <a:pt x="0" y="37"/>
                    <a:pt x="1950" y="49"/>
                    <a:pt x="4349" y="49"/>
                  </a:cubicBezTo>
                  <a:cubicBezTo>
                    <a:pt x="6748" y="49"/>
                    <a:pt x="8697" y="37"/>
                    <a:pt x="8697" y="23"/>
                  </a:cubicBezTo>
                  <a:cubicBezTo>
                    <a:pt x="8697" y="15"/>
                    <a:pt x="6748" y="1"/>
                    <a:pt x="43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6"/>
            <p:cNvSpPr/>
            <p:nvPr/>
          </p:nvSpPr>
          <p:spPr>
            <a:xfrm>
              <a:off x="7539189" y="2629251"/>
              <a:ext cx="434498" cy="2212"/>
            </a:xfrm>
            <a:custGeom>
              <a:rect b="b" l="l" r="r" t="t"/>
              <a:pathLst>
                <a:path extrusionOk="0" h="45" w="8838">
                  <a:moveTo>
                    <a:pt x="4419" y="1"/>
                  </a:moveTo>
                  <a:cubicBezTo>
                    <a:pt x="1976" y="1"/>
                    <a:pt x="1" y="10"/>
                    <a:pt x="1" y="23"/>
                  </a:cubicBezTo>
                  <a:cubicBezTo>
                    <a:pt x="1" y="36"/>
                    <a:pt x="1976" y="45"/>
                    <a:pt x="4419" y="45"/>
                  </a:cubicBezTo>
                  <a:cubicBezTo>
                    <a:pt x="6858" y="45"/>
                    <a:pt x="8837" y="36"/>
                    <a:pt x="8837" y="23"/>
                  </a:cubicBezTo>
                  <a:cubicBezTo>
                    <a:pt x="8837" y="10"/>
                    <a:pt x="6858" y="1"/>
                    <a:pt x="44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6"/>
            <p:cNvSpPr/>
            <p:nvPr/>
          </p:nvSpPr>
          <p:spPr>
            <a:xfrm>
              <a:off x="7539189" y="2681708"/>
              <a:ext cx="439611" cy="2409"/>
            </a:xfrm>
            <a:custGeom>
              <a:rect b="b" l="l" r="r" t="t"/>
              <a:pathLst>
                <a:path extrusionOk="0" h="49" w="8942">
                  <a:moveTo>
                    <a:pt x="4472" y="0"/>
                  </a:moveTo>
                  <a:cubicBezTo>
                    <a:pt x="2002" y="0"/>
                    <a:pt x="1" y="13"/>
                    <a:pt x="1" y="27"/>
                  </a:cubicBezTo>
                  <a:cubicBezTo>
                    <a:pt x="1" y="39"/>
                    <a:pt x="2002" y="49"/>
                    <a:pt x="4472" y="49"/>
                  </a:cubicBezTo>
                  <a:cubicBezTo>
                    <a:pt x="6941" y="49"/>
                    <a:pt x="8942" y="39"/>
                    <a:pt x="8942" y="27"/>
                  </a:cubicBezTo>
                  <a:cubicBezTo>
                    <a:pt x="8942" y="13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6"/>
            <p:cNvSpPr/>
            <p:nvPr/>
          </p:nvSpPr>
          <p:spPr>
            <a:xfrm>
              <a:off x="7532749" y="2731264"/>
              <a:ext cx="443102" cy="4572"/>
            </a:xfrm>
            <a:custGeom>
              <a:rect b="b" l="l" r="r" t="t"/>
              <a:pathLst>
                <a:path extrusionOk="0" h="93" w="9013">
                  <a:moveTo>
                    <a:pt x="606" y="0"/>
                  </a:moveTo>
                  <a:cubicBezTo>
                    <a:pt x="221" y="0"/>
                    <a:pt x="1" y="2"/>
                    <a:pt x="1" y="7"/>
                  </a:cubicBezTo>
                  <a:cubicBezTo>
                    <a:pt x="1" y="19"/>
                    <a:pt x="2020" y="45"/>
                    <a:pt x="4506" y="68"/>
                  </a:cubicBezTo>
                  <a:cubicBezTo>
                    <a:pt x="6110" y="84"/>
                    <a:pt x="7519" y="92"/>
                    <a:pt x="8317" y="92"/>
                  </a:cubicBezTo>
                  <a:cubicBezTo>
                    <a:pt x="8757" y="92"/>
                    <a:pt x="9012" y="90"/>
                    <a:pt x="9012" y="85"/>
                  </a:cubicBezTo>
                  <a:cubicBezTo>
                    <a:pt x="9012" y="72"/>
                    <a:pt x="6993" y="45"/>
                    <a:pt x="4506" y="23"/>
                  </a:cubicBezTo>
                  <a:cubicBezTo>
                    <a:pt x="2841" y="9"/>
                    <a:pt x="1385" y="0"/>
                    <a:pt x="6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6"/>
            <p:cNvSpPr/>
            <p:nvPr/>
          </p:nvSpPr>
          <p:spPr>
            <a:xfrm>
              <a:off x="7516673" y="2783672"/>
              <a:ext cx="459178" cy="5162"/>
            </a:xfrm>
            <a:custGeom>
              <a:rect b="b" l="l" r="r" t="t"/>
              <a:pathLst>
                <a:path extrusionOk="0" h="105" w="9340">
                  <a:moveTo>
                    <a:pt x="8794" y="1"/>
                  </a:moveTo>
                  <a:cubicBezTo>
                    <a:pt x="8010" y="1"/>
                    <a:pt x="6457" y="10"/>
                    <a:pt x="4668" y="28"/>
                  </a:cubicBezTo>
                  <a:cubicBezTo>
                    <a:pt x="2089" y="55"/>
                    <a:pt x="0" y="85"/>
                    <a:pt x="0" y="99"/>
                  </a:cubicBezTo>
                  <a:cubicBezTo>
                    <a:pt x="0" y="102"/>
                    <a:pt x="197" y="104"/>
                    <a:pt x="545" y="104"/>
                  </a:cubicBezTo>
                  <a:cubicBezTo>
                    <a:pt x="1330" y="104"/>
                    <a:pt x="2882" y="95"/>
                    <a:pt x="4672" y="77"/>
                  </a:cubicBezTo>
                  <a:cubicBezTo>
                    <a:pt x="7250" y="50"/>
                    <a:pt x="9339" y="20"/>
                    <a:pt x="9339" y="6"/>
                  </a:cubicBezTo>
                  <a:cubicBezTo>
                    <a:pt x="9339" y="2"/>
                    <a:pt x="9142" y="1"/>
                    <a:pt x="879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6"/>
            <p:cNvSpPr/>
            <p:nvPr/>
          </p:nvSpPr>
          <p:spPr>
            <a:xfrm>
              <a:off x="7679500" y="2059499"/>
              <a:ext cx="215725" cy="479039"/>
            </a:xfrm>
            <a:custGeom>
              <a:rect b="b" l="l" r="r" t="t"/>
              <a:pathLst>
                <a:path extrusionOk="0" h="9744" w="4388">
                  <a:moveTo>
                    <a:pt x="4297" y="0"/>
                  </a:moveTo>
                  <a:cubicBezTo>
                    <a:pt x="4030" y="2033"/>
                    <a:pt x="3409" y="4240"/>
                    <a:pt x="2889" y="5476"/>
                  </a:cubicBezTo>
                  <a:cubicBezTo>
                    <a:pt x="2216" y="7067"/>
                    <a:pt x="1578" y="8217"/>
                    <a:pt x="451" y="9523"/>
                  </a:cubicBezTo>
                  <a:lnTo>
                    <a:pt x="1" y="9728"/>
                  </a:lnTo>
                  <a:cubicBezTo>
                    <a:pt x="83" y="9739"/>
                    <a:pt x="166" y="9744"/>
                    <a:pt x="248" y="9744"/>
                  </a:cubicBezTo>
                  <a:cubicBezTo>
                    <a:pt x="682" y="9744"/>
                    <a:pt x="1108" y="9601"/>
                    <a:pt x="1461" y="9348"/>
                  </a:cubicBezTo>
                  <a:cubicBezTo>
                    <a:pt x="1884" y="9042"/>
                    <a:pt x="2212" y="8627"/>
                    <a:pt x="2500" y="8195"/>
                  </a:cubicBezTo>
                  <a:cubicBezTo>
                    <a:pt x="3558" y="6630"/>
                    <a:pt x="4192" y="4782"/>
                    <a:pt x="4313" y="2898"/>
                  </a:cubicBezTo>
                  <a:cubicBezTo>
                    <a:pt x="4340" y="2474"/>
                    <a:pt x="4388" y="712"/>
                    <a:pt x="4297" y="0"/>
                  </a:cubicBezTo>
                  <a:close/>
                </a:path>
              </a:pathLst>
            </a:custGeom>
            <a:solidFill>
              <a:srgbClr val="FFA45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6"/>
            <p:cNvSpPr/>
            <p:nvPr/>
          </p:nvSpPr>
          <p:spPr>
            <a:xfrm>
              <a:off x="7601282" y="2585397"/>
              <a:ext cx="325997" cy="154567"/>
            </a:xfrm>
            <a:custGeom>
              <a:rect b="b" l="l" r="r" t="t"/>
              <a:pathLst>
                <a:path extrusionOk="0" h="3144" w="6631">
                  <a:moveTo>
                    <a:pt x="6630" y="1"/>
                  </a:moveTo>
                  <a:cubicBezTo>
                    <a:pt x="6627" y="1"/>
                    <a:pt x="6609" y="18"/>
                    <a:pt x="6574" y="50"/>
                  </a:cubicBezTo>
                  <a:cubicBezTo>
                    <a:pt x="6529" y="94"/>
                    <a:pt x="6477" y="142"/>
                    <a:pt x="6416" y="198"/>
                  </a:cubicBezTo>
                  <a:cubicBezTo>
                    <a:pt x="6281" y="334"/>
                    <a:pt x="6075" y="513"/>
                    <a:pt x="5813" y="731"/>
                  </a:cubicBezTo>
                  <a:cubicBezTo>
                    <a:pt x="5555" y="945"/>
                    <a:pt x="5228" y="1185"/>
                    <a:pt x="4856" y="1431"/>
                  </a:cubicBezTo>
                  <a:cubicBezTo>
                    <a:pt x="4480" y="1671"/>
                    <a:pt x="4052" y="1920"/>
                    <a:pt x="3584" y="2143"/>
                  </a:cubicBezTo>
                  <a:cubicBezTo>
                    <a:pt x="3117" y="2361"/>
                    <a:pt x="2658" y="2536"/>
                    <a:pt x="2233" y="2676"/>
                  </a:cubicBezTo>
                  <a:cubicBezTo>
                    <a:pt x="1806" y="2807"/>
                    <a:pt x="1412" y="2908"/>
                    <a:pt x="1080" y="2974"/>
                  </a:cubicBezTo>
                  <a:cubicBezTo>
                    <a:pt x="748" y="3039"/>
                    <a:pt x="477" y="3083"/>
                    <a:pt x="289" y="3105"/>
                  </a:cubicBezTo>
                  <a:cubicBezTo>
                    <a:pt x="210" y="3113"/>
                    <a:pt x="136" y="3122"/>
                    <a:pt x="75" y="3131"/>
                  </a:cubicBezTo>
                  <a:cubicBezTo>
                    <a:pt x="23" y="3139"/>
                    <a:pt x="0" y="3144"/>
                    <a:pt x="0" y="3144"/>
                  </a:cubicBezTo>
                  <a:cubicBezTo>
                    <a:pt x="0" y="3144"/>
                    <a:pt x="420" y="3131"/>
                    <a:pt x="1089" y="3004"/>
                  </a:cubicBezTo>
                  <a:cubicBezTo>
                    <a:pt x="1421" y="2942"/>
                    <a:pt x="1814" y="2847"/>
                    <a:pt x="2247" y="2716"/>
                  </a:cubicBezTo>
                  <a:cubicBezTo>
                    <a:pt x="2671" y="2580"/>
                    <a:pt x="3134" y="2405"/>
                    <a:pt x="3606" y="2182"/>
                  </a:cubicBezTo>
                  <a:cubicBezTo>
                    <a:pt x="4074" y="1959"/>
                    <a:pt x="4502" y="1710"/>
                    <a:pt x="4878" y="1465"/>
                  </a:cubicBezTo>
                  <a:cubicBezTo>
                    <a:pt x="5254" y="1217"/>
                    <a:pt x="5577" y="976"/>
                    <a:pt x="5835" y="753"/>
                  </a:cubicBezTo>
                  <a:cubicBezTo>
                    <a:pt x="6355" y="316"/>
                    <a:pt x="6630" y="1"/>
                    <a:pt x="6630" y="1"/>
                  </a:cubicBezTo>
                  <a:cubicBezTo>
                    <a:pt x="6630" y="1"/>
                    <a:pt x="6630" y="1"/>
                    <a:pt x="66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6"/>
            <p:cNvSpPr/>
            <p:nvPr/>
          </p:nvSpPr>
          <p:spPr>
            <a:xfrm>
              <a:off x="7608214" y="2265050"/>
              <a:ext cx="211153" cy="71826"/>
            </a:xfrm>
            <a:custGeom>
              <a:rect b="b" l="l" r="r" t="t"/>
              <a:pathLst>
                <a:path extrusionOk="0" h="1461" w="4295">
                  <a:moveTo>
                    <a:pt x="3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3" y="6"/>
                    <a:pt x="43" y="14"/>
                  </a:cubicBezTo>
                  <a:cubicBezTo>
                    <a:pt x="83" y="28"/>
                    <a:pt x="126" y="41"/>
                    <a:pt x="170" y="54"/>
                  </a:cubicBezTo>
                  <a:cubicBezTo>
                    <a:pt x="305" y="89"/>
                    <a:pt x="463" y="133"/>
                    <a:pt x="638" y="185"/>
                  </a:cubicBezTo>
                  <a:cubicBezTo>
                    <a:pt x="1031" y="299"/>
                    <a:pt x="1573" y="470"/>
                    <a:pt x="2159" y="688"/>
                  </a:cubicBezTo>
                  <a:cubicBezTo>
                    <a:pt x="2731" y="902"/>
                    <a:pt x="3246" y="1090"/>
                    <a:pt x="3666" y="1247"/>
                  </a:cubicBezTo>
                  <a:cubicBezTo>
                    <a:pt x="3837" y="1309"/>
                    <a:pt x="3990" y="1361"/>
                    <a:pt x="4125" y="1408"/>
                  </a:cubicBezTo>
                  <a:cubicBezTo>
                    <a:pt x="4169" y="1422"/>
                    <a:pt x="4212" y="1435"/>
                    <a:pt x="4252" y="1448"/>
                  </a:cubicBezTo>
                  <a:cubicBezTo>
                    <a:pt x="4282" y="1457"/>
                    <a:pt x="4295" y="1461"/>
                    <a:pt x="4295" y="1461"/>
                  </a:cubicBezTo>
                  <a:cubicBezTo>
                    <a:pt x="4295" y="1457"/>
                    <a:pt x="4282" y="1452"/>
                    <a:pt x="4256" y="1440"/>
                  </a:cubicBezTo>
                  <a:cubicBezTo>
                    <a:pt x="4216" y="1422"/>
                    <a:pt x="4173" y="1408"/>
                    <a:pt x="4133" y="1392"/>
                  </a:cubicBezTo>
                  <a:cubicBezTo>
                    <a:pt x="3998" y="1339"/>
                    <a:pt x="3849" y="1283"/>
                    <a:pt x="3679" y="1216"/>
                  </a:cubicBezTo>
                  <a:cubicBezTo>
                    <a:pt x="3294" y="1073"/>
                    <a:pt x="2766" y="863"/>
                    <a:pt x="2176" y="644"/>
                  </a:cubicBezTo>
                  <a:cubicBezTo>
                    <a:pt x="1586" y="426"/>
                    <a:pt x="1044" y="260"/>
                    <a:pt x="646" y="150"/>
                  </a:cubicBezTo>
                  <a:cubicBezTo>
                    <a:pt x="446" y="97"/>
                    <a:pt x="288" y="59"/>
                    <a:pt x="174" y="32"/>
                  </a:cubicBezTo>
                  <a:cubicBezTo>
                    <a:pt x="126" y="24"/>
                    <a:pt x="87" y="14"/>
                    <a:pt x="43" y="6"/>
                  </a:cubicBezTo>
                  <a:cubicBezTo>
                    <a:pt x="22" y="3"/>
                    <a:pt x="9" y="0"/>
                    <a:pt x="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6"/>
            <p:cNvSpPr/>
            <p:nvPr/>
          </p:nvSpPr>
          <p:spPr>
            <a:xfrm>
              <a:off x="7609689" y="1915746"/>
              <a:ext cx="284749" cy="421126"/>
            </a:xfrm>
            <a:custGeom>
              <a:rect b="b" l="l" r="r" t="t"/>
              <a:pathLst>
                <a:path extrusionOk="0" h="8566" w="5792">
                  <a:moveTo>
                    <a:pt x="3818" y="1"/>
                  </a:moveTo>
                  <a:cubicBezTo>
                    <a:pt x="3707" y="1"/>
                    <a:pt x="3598" y="12"/>
                    <a:pt x="3492" y="31"/>
                  </a:cubicBezTo>
                  <a:cubicBezTo>
                    <a:pt x="3186" y="80"/>
                    <a:pt x="2902" y="207"/>
                    <a:pt x="2653" y="377"/>
                  </a:cubicBezTo>
                  <a:cubicBezTo>
                    <a:pt x="2403" y="542"/>
                    <a:pt x="2199" y="766"/>
                    <a:pt x="2058" y="1019"/>
                  </a:cubicBezTo>
                  <a:cubicBezTo>
                    <a:pt x="1915" y="1268"/>
                    <a:pt x="1814" y="1530"/>
                    <a:pt x="1727" y="1788"/>
                  </a:cubicBezTo>
                  <a:cubicBezTo>
                    <a:pt x="1386" y="2819"/>
                    <a:pt x="1080" y="3751"/>
                    <a:pt x="822" y="4537"/>
                  </a:cubicBezTo>
                  <a:cubicBezTo>
                    <a:pt x="568" y="5310"/>
                    <a:pt x="363" y="5944"/>
                    <a:pt x="214" y="6390"/>
                  </a:cubicBezTo>
                  <a:cubicBezTo>
                    <a:pt x="148" y="6605"/>
                    <a:pt x="96" y="6770"/>
                    <a:pt x="53" y="6897"/>
                  </a:cubicBezTo>
                  <a:cubicBezTo>
                    <a:pt x="17" y="7010"/>
                    <a:pt x="0" y="7071"/>
                    <a:pt x="0" y="7071"/>
                  </a:cubicBezTo>
                  <a:cubicBezTo>
                    <a:pt x="0" y="7071"/>
                    <a:pt x="22" y="7015"/>
                    <a:pt x="61" y="6901"/>
                  </a:cubicBezTo>
                  <a:cubicBezTo>
                    <a:pt x="105" y="6774"/>
                    <a:pt x="162" y="6609"/>
                    <a:pt x="232" y="6399"/>
                  </a:cubicBezTo>
                  <a:cubicBezTo>
                    <a:pt x="384" y="5949"/>
                    <a:pt x="594" y="5320"/>
                    <a:pt x="852" y="4546"/>
                  </a:cubicBezTo>
                  <a:cubicBezTo>
                    <a:pt x="1114" y="3763"/>
                    <a:pt x="1425" y="2833"/>
                    <a:pt x="1766" y="1801"/>
                  </a:cubicBezTo>
                  <a:cubicBezTo>
                    <a:pt x="1941" y="1294"/>
                    <a:pt x="2173" y="735"/>
                    <a:pt x="2679" y="411"/>
                  </a:cubicBezTo>
                  <a:cubicBezTo>
                    <a:pt x="2919" y="250"/>
                    <a:pt x="3199" y="128"/>
                    <a:pt x="3500" y="76"/>
                  </a:cubicBezTo>
                  <a:cubicBezTo>
                    <a:pt x="3601" y="57"/>
                    <a:pt x="3705" y="48"/>
                    <a:pt x="3810" y="48"/>
                  </a:cubicBezTo>
                  <a:cubicBezTo>
                    <a:pt x="4011" y="48"/>
                    <a:pt x="4213" y="83"/>
                    <a:pt x="4396" y="167"/>
                  </a:cubicBezTo>
                  <a:cubicBezTo>
                    <a:pt x="4541" y="228"/>
                    <a:pt x="4664" y="320"/>
                    <a:pt x="4777" y="425"/>
                  </a:cubicBezTo>
                  <a:cubicBezTo>
                    <a:pt x="4894" y="525"/>
                    <a:pt x="5004" y="635"/>
                    <a:pt x="5104" y="748"/>
                  </a:cubicBezTo>
                  <a:cubicBezTo>
                    <a:pt x="5305" y="975"/>
                    <a:pt x="5459" y="1238"/>
                    <a:pt x="5555" y="1512"/>
                  </a:cubicBezTo>
                  <a:cubicBezTo>
                    <a:pt x="5743" y="2073"/>
                    <a:pt x="5707" y="2658"/>
                    <a:pt x="5624" y="3191"/>
                  </a:cubicBezTo>
                  <a:cubicBezTo>
                    <a:pt x="5471" y="4271"/>
                    <a:pt x="5319" y="5241"/>
                    <a:pt x="5104" y="6036"/>
                  </a:cubicBezTo>
                  <a:cubicBezTo>
                    <a:pt x="4890" y="6831"/>
                    <a:pt x="4664" y="7456"/>
                    <a:pt x="4510" y="7894"/>
                  </a:cubicBezTo>
                  <a:cubicBezTo>
                    <a:pt x="4436" y="8099"/>
                    <a:pt x="4375" y="8265"/>
                    <a:pt x="4327" y="8392"/>
                  </a:cubicBezTo>
                  <a:cubicBezTo>
                    <a:pt x="4287" y="8505"/>
                    <a:pt x="4265" y="8566"/>
                    <a:pt x="4265" y="8566"/>
                  </a:cubicBezTo>
                  <a:cubicBezTo>
                    <a:pt x="4265" y="8566"/>
                    <a:pt x="4366" y="8330"/>
                    <a:pt x="4527" y="7898"/>
                  </a:cubicBezTo>
                  <a:cubicBezTo>
                    <a:pt x="4685" y="7465"/>
                    <a:pt x="4916" y="6841"/>
                    <a:pt x="5136" y="6044"/>
                  </a:cubicBezTo>
                  <a:cubicBezTo>
                    <a:pt x="5354" y="5245"/>
                    <a:pt x="5511" y="4275"/>
                    <a:pt x="5668" y="3200"/>
                  </a:cubicBezTo>
                  <a:cubicBezTo>
                    <a:pt x="5751" y="2662"/>
                    <a:pt x="5791" y="2073"/>
                    <a:pt x="5598" y="1500"/>
                  </a:cubicBezTo>
                  <a:cubicBezTo>
                    <a:pt x="5497" y="1216"/>
                    <a:pt x="5345" y="949"/>
                    <a:pt x="5140" y="717"/>
                  </a:cubicBezTo>
                  <a:cubicBezTo>
                    <a:pt x="5039" y="600"/>
                    <a:pt x="4926" y="490"/>
                    <a:pt x="4807" y="390"/>
                  </a:cubicBezTo>
                  <a:cubicBezTo>
                    <a:pt x="4694" y="285"/>
                    <a:pt x="4563" y="189"/>
                    <a:pt x="4418" y="123"/>
                  </a:cubicBezTo>
                  <a:cubicBezTo>
                    <a:pt x="4228" y="38"/>
                    <a:pt x="4022" y="1"/>
                    <a:pt x="3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6"/>
            <p:cNvSpPr/>
            <p:nvPr/>
          </p:nvSpPr>
          <p:spPr>
            <a:xfrm>
              <a:off x="7724632" y="2967690"/>
              <a:ext cx="512421" cy="1414553"/>
            </a:xfrm>
            <a:custGeom>
              <a:rect b="b" l="l" r="r" t="t"/>
              <a:pathLst>
                <a:path extrusionOk="0" h="28773" w="10423">
                  <a:moveTo>
                    <a:pt x="3824" y="0"/>
                  </a:moveTo>
                  <a:lnTo>
                    <a:pt x="218" y="1267"/>
                  </a:lnTo>
                  <a:cubicBezTo>
                    <a:pt x="218" y="1267"/>
                    <a:pt x="0" y="16113"/>
                    <a:pt x="218" y="18595"/>
                  </a:cubicBezTo>
                  <a:cubicBezTo>
                    <a:pt x="647" y="23481"/>
                    <a:pt x="7290" y="28773"/>
                    <a:pt x="7290" y="28773"/>
                  </a:cubicBezTo>
                  <a:lnTo>
                    <a:pt x="10423" y="25110"/>
                  </a:lnTo>
                  <a:cubicBezTo>
                    <a:pt x="10423" y="25110"/>
                    <a:pt x="6699" y="20937"/>
                    <a:pt x="5642" y="19460"/>
                  </a:cubicBezTo>
                  <a:cubicBezTo>
                    <a:pt x="4948" y="18486"/>
                    <a:pt x="4523" y="16921"/>
                    <a:pt x="4283" y="15715"/>
                  </a:cubicBezTo>
                  <a:cubicBezTo>
                    <a:pt x="4103" y="14832"/>
                    <a:pt x="4012" y="13936"/>
                    <a:pt x="3998" y="13036"/>
                  </a:cubicBezTo>
                  <a:lnTo>
                    <a:pt x="38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6"/>
            <p:cNvSpPr/>
            <p:nvPr/>
          </p:nvSpPr>
          <p:spPr>
            <a:xfrm>
              <a:off x="7548432" y="2793849"/>
              <a:ext cx="404804" cy="1676933"/>
            </a:xfrm>
            <a:custGeom>
              <a:rect b="b" l="l" r="r" t="t"/>
              <a:pathLst>
                <a:path extrusionOk="0" h="34110" w="8234">
                  <a:moveTo>
                    <a:pt x="8076" y="1"/>
                  </a:moveTo>
                  <a:lnTo>
                    <a:pt x="83" y="380"/>
                  </a:lnTo>
                  <a:lnTo>
                    <a:pt x="0" y="34110"/>
                  </a:lnTo>
                  <a:lnTo>
                    <a:pt x="5192" y="34110"/>
                  </a:lnTo>
                  <a:lnTo>
                    <a:pt x="6110" y="4764"/>
                  </a:lnTo>
                  <a:cubicBezTo>
                    <a:pt x="6110" y="4764"/>
                    <a:pt x="7614" y="3772"/>
                    <a:pt x="7876" y="2509"/>
                  </a:cubicBezTo>
                  <a:cubicBezTo>
                    <a:pt x="8234" y="796"/>
                    <a:pt x="8076" y="1"/>
                    <a:pt x="80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7536830" y="4430834"/>
              <a:ext cx="277424" cy="39969"/>
            </a:xfrm>
            <a:custGeom>
              <a:rect b="b" l="l" r="r" t="t"/>
              <a:pathLst>
                <a:path extrusionOk="0" h="813" w="5643">
                  <a:moveTo>
                    <a:pt x="0" y="0"/>
                  </a:moveTo>
                  <a:lnTo>
                    <a:pt x="0" y="813"/>
                  </a:lnTo>
                  <a:lnTo>
                    <a:pt x="5642" y="813"/>
                  </a:lnTo>
                  <a:lnTo>
                    <a:pt x="564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6"/>
            <p:cNvSpPr/>
            <p:nvPr/>
          </p:nvSpPr>
          <p:spPr>
            <a:xfrm>
              <a:off x="8041044" y="4165255"/>
              <a:ext cx="220101" cy="228851"/>
            </a:xfrm>
            <a:custGeom>
              <a:rect b="b" l="l" r="r" t="t"/>
              <a:pathLst>
                <a:path extrusionOk="0" h="4655" w="4477">
                  <a:moveTo>
                    <a:pt x="3887" y="1"/>
                  </a:moveTo>
                  <a:lnTo>
                    <a:pt x="1" y="4095"/>
                  </a:lnTo>
                  <a:lnTo>
                    <a:pt x="591" y="4654"/>
                  </a:lnTo>
                  <a:lnTo>
                    <a:pt x="4476" y="560"/>
                  </a:lnTo>
                  <a:lnTo>
                    <a:pt x="388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6"/>
            <p:cNvSpPr/>
            <p:nvPr/>
          </p:nvSpPr>
          <p:spPr>
            <a:xfrm>
              <a:off x="8052647" y="4179807"/>
              <a:ext cx="168529" cy="174330"/>
            </a:xfrm>
            <a:custGeom>
              <a:rect b="b" l="l" r="r" t="t"/>
              <a:pathLst>
                <a:path extrusionOk="0" h="3546" w="3428">
                  <a:moveTo>
                    <a:pt x="3427" y="1"/>
                  </a:moveTo>
                  <a:cubicBezTo>
                    <a:pt x="3424" y="1"/>
                    <a:pt x="3412" y="13"/>
                    <a:pt x="3389" y="32"/>
                  </a:cubicBezTo>
                  <a:cubicBezTo>
                    <a:pt x="3357" y="62"/>
                    <a:pt x="3323" y="98"/>
                    <a:pt x="3288" y="132"/>
                  </a:cubicBezTo>
                  <a:cubicBezTo>
                    <a:pt x="3196" y="219"/>
                    <a:pt x="3069" y="346"/>
                    <a:pt x="2917" y="508"/>
                  </a:cubicBezTo>
                  <a:cubicBezTo>
                    <a:pt x="2584" y="858"/>
                    <a:pt x="2173" y="1295"/>
                    <a:pt x="1719" y="1776"/>
                  </a:cubicBezTo>
                  <a:cubicBezTo>
                    <a:pt x="1255" y="2248"/>
                    <a:pt x="836" y="2676"/>
                    <a:pt x="499" y="3021"/>
                  </a:cubicBezTo>
                  <a:cubicBezTo>
                    <a:pt x="360" y="3166"/>
                    <a:pt x="242" y="3293"/>
                    <a:pt x="132" y="3402"/>
                  </a:cubicBezTo>
                  <a:cubicBezTo>
                    <a:pt x="97" y="3440"/>
                    <a:pt x="67" y="3471"/>
                    <a:pt x="37" y="3507"/>
                  </a:cubicBezTo>
                  <a:cubicBezTo>
                    <a:pt x="15" y="3533"/>
                    <a:pt x="1" y="3545"/>
                    <a:pt x="6" y="3545"/>
                  </a:cubicBezTo>
                  <a:cubicBezTo>
                    <a:pt x="6" y="3545"/>
                    <a:pt x="19" y="3537"/>
                    <a:pt x="45" y="3515"/>
                  </a:cubicBezTo>
                  <a:cubicBezTo>
                    <a:pt x="75" y="3480"/>
                    <a:pt x="111" y="3450"/>
                    <a:pt x="146" y="3414"/>
                  </a:cubicBezTo>
                  <a:cubicBezTo>
                    <a:pt x="255" y="3305"/>
                    <a:pt x="382" y="3182"/>
                    <a:pt x="525" y="3043"/>
                  </a:cubicBezTo>
                  <a:cubicBezTo>
                    <a:pt x="862" y="2702"/>
                    <a:pt x="1286" y="2278"/>
                    <a:pt x="1754" y="1806"/>
                  </a:cubicBezTo>
                  <a:cubicBezTo>
                    <a:pt x="2226" y="1317"/>
                    <a:pt x="2637" y="858"/>
                    <a:pt x="2938" y="530"/>
                  </a:cubicBezTo>
                  <a:cubicBezTo>
                    <a:pt x="3078" y="386"/>
                    <a:pt x="3196" y="255"/>
                    <a:pt x="3301" y="146"/>
                  </a:cubicBezTo>
                  <a:cubicBezTo>
                    <a:pt x="3336" y="106"/>
                    <a:pt x="3367" y="72"/>
                    <a:pt x="3397" y="41"/>
                  </a:cubicBezTo>
                  <a:cubicBezTo>
                    <a:pt x="3419" y="15"/>
                    <a:pt x="3428" y="1"/>
                    <a:pt x="3428" y="1"/>
                  </a:cubicBezTo>
                  <a:cubicBezTo>
                    <a:pt x="3428" y="1"/>
                    <a:pt x="3427" y="1"/>
                    <a:pt x="3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6"/>
            <p:cNvSpPr/>
            <p:nvPr/>
          </p:nvSpPr>
          <p:spPr>
            <a:xfrm>
              <a:off x="7646414" y="2803977"/>
              <a:ext cx="100586" cy="1629835"/>
            </a:xfrm>
            <a:custGeom>
              <a:rect b="b" l="l" r="r" t="t"/>
              <a:pathLst>
                <a:path extrusionOk="0" h="33152" w="2046">
                  <a:moveTo>
                    <a:pt x="2045" y="0"/>
                  </a:moveTo>
                  <a:cubicBezTo>
                    <a:pt x="2045" y="0"/>
                    <a:pt x="2037" y="27"/>
                    <a:pt x="2023" y="83"/>
                  </a:cubicBezTo>
                  <a:cubicBezTo>
                    <a:pt x="2011" y="136"/>
                    <a:pt x="1985" y="218"/>
                    <a:pt x="1941" y="323"/>
                  </a:cubicBezTo>
                  <a:cubicBezTo>
                    <a:pt x="1898" y="424"/>
                    <a:pt x="1823" y="541"/>
                    <a:pt x="1718" y="668"/>
                  </a:cubicBezTo>
                  <a:cubicBezTo>
                    <a:pt x="1613" y="791"/>
                    <a:pt x="1473" y="922"/>
                    <a:pt x="1321" y="1066"/>
                  </a:cubicBezTo>
                  <a:cubicBezTo>
                    <a:pt x="1168" y="1215"/>
                    <a:pt x="992" y="1376"/>
                    <a:pt x="839" y="1590"/>
                  </a:cubicBezTo>
                  <a:cubicBezTo>
                    <a:pt x="682" y="1809"/>
                    <a:pt x="696" y="2115"/>
                    <a:pt x="678" y="2408"/>
                  </a:cubicBezTo>
                  <a:cubicBezTo>
                    <a:pt x="656" y="3016"/>
                    <a:pt x="630" y="3702"/>
                    <a:pt x="603" y="4462"/>
                  </a:cubicBezTo>
                  <a:cubicBezTo>
                    <a:pt x="573" y="5222"/>
                    <a:pt x="547" y="6053"/>
                    <a:pt x="512" y="6949"/>
                  </a:cubicBezTo>
                  <a:cubicBezTo>
                    <a:pt x="486" y="7840"/>
                    <a:pt x="460" y="8797"/>
                    <a:pt x="429" y="9803"/>
                  </a:cubicBezTo>
                  <a:cubicBezTo>
                    <a:pt x="377" y="11812"/>
                    <a:pt x="298" y="14024"/>
                    <a:pt x="250" y="16344"/>
                  </a:cubicBezTo>
                  <a:cubicBezTo>
                    <a:pt x="175" y="20981"/>
                    <a:pt x="109" y="25181"/>
                    <a:pt x="66" y="28231"/>
                  </a:cubicBezTo>
                  <a:cubicBezTo>
                    <a:pt x="44" y="29747"/>
                    <a:pt x="26" y="30976"/>
                    <a:pt x="14" y="31832"/>
                  </a:cubicBezTo>
                  <a:cubicBezTo>
                    <a:pt x="10" y="32252"/>
                    <a:pt x="4" y="32579"/>
                    <a:pt x="0" y="32811"/>
                  </a:cubicBezTo>
                  <a:lnTo>
                    <a:pt x="0" y="33152"/>
                  </a:lnTo>
                  <a:cubicBezTo>
                    <a:pt x="10" y="32837"/>
                    <a:pt x="40" y="31199"/>
                    <a:pt x="97" y="28231"/>
                  </a:cubicBezTo>
                  <a:cubicBezTo>
                    <a:pt x="149" y="25185"/>
                    <a:pt x="219" y="20985"/>
                    <a:pt x="298" y="16344"/>
                  </a:cubicBezTo>
                  <a:cubicBezTo>
                    <a:pt x="341" y="14024"/>
                    <a:pt x="420" y="11812"/>
                    <a:pt x="472" y="9803"/>
                  </a:cubicBezTo>
                  <a:cubicBezTo>
                    <a:pt x="498" y="8797"/>
                    <a:pt x="525" y="7844"/>
                    <a:pt x="551" y="6949"/>
                  </a:cubicBezTo>
                  <a:cubicBezTo>
                    <a:pt x="581" y="6057"/>
                    <a:pt x="607" y="5222"/>
                    <a:pt x="634" y="4462"/>
                  </a:cubicBezTo>
                  <a:cubicBezTo>
                    <a:pt x="660" y="3702"/>
                    <a:pt x="682" y="3016"/>
                    <a:pt x="704" y="2413"/>
                  </a:cubicBezTo>
                  <a:cubicBezTo>
                    <a:pt x="722" y="2115"/>
                    <a:pt x="708" y="1818"/>
                    <a:pt x="857" y="1600"/>
                  </a:cubicBezTo>
                  <a:cubicBezTo>
                    <a:pt x="1006" y="1394"/>
                    <a:pt x="1180" y="1228"/>
                    <a:pt x="1333" y="1079"/>
                  </a:cubicBezTo>
                  <a:cubicBezTo>
                    <a:pt x="1486" y="931"/>
                    <a:pt x="1626" y="804"/>
                    <a:pt x="1731" y="678"/>
                  </a:cubicBezTo>
                  <a:cubicBezTo>
                    <a:pt x="1836" y="551"/>
                    <a:pt x="1906" y="428"/>
                    <a:pt x="1950" y="323"/>
                  </a:cubicBezTo>
                  <a:cubicBezTo>
                    <a:pt x="1993" y="223"/>
                    <a:pt x="2015" y="140"/>
                    <a:pt x="2029" y="83"/>
                  </a:cubicBezTo>
                  <a:cubicBezTo>
                    <a:pt x="2041" y="27"/>
                    <a:pt x="2045" y="0"/>
                    <a:pt x="204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6"/>
            <p:cNvSpPr/>
            <p:nvPr/>
          </p:nvSpPr>
          <p:spPr>
            <a:xfrm>
              <a:off x="7588598" y="2814055"/>
              <a:ext cx="6293" cy="9783"/>
            </a:xfrm>
            <a:custGeom>
              <a:rect b="b" l="l" r="r" t="t"/>
              <a:pathLst>
                <a:path extrusionOk="0" h="199" w="128">
                  <a:moveTo>
                    <a:pt x="16" y="0"/>
                  </a:moveTo>
                  <a:cubicBezTo>
                    <a:pt x="15" y="0"/>
                    <a:pt x="15" y="1"/>
                    <a:pt x="14" y="1"/>
                  </a:cubicBezTo>
                  <a:cubicBezTo>
                    <a:pt x="0" y="5"/>
                    <a:pt x="14" y="57"/>
                    <a:pt x="45" y="110"/>
                  </a:cubicBezTo>
                  <a:cubicBezTo>
                    <a:pt x="72" y="161"/>
                    <a:pt x="100" y="198"/>
                    <a:pt x="115" y="198"/>
                  </a:cubicBezTo>
                  <a:cubicBezTo>
                    <a:pt x="116" y="198"/>
                    <a:pt x="118" y="198"/>
                    <a:pt x="119" y="197"/>
                  </a:cubicBezTo>
                  <a:cubicBezTo>
                    <a:pt x="127" y="193"/>
                    <a:pt x="115" y="140"/>
                    <a:pt x="84" y="88"/>
                  </a:cubicBezTo>
                  <a:cubicBezTo>
                    <a:pt x="60" y="39"/>
                    <a:pt x="27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6"/>
            <p:cNvSpPr/>
            <p:nvPr/>
          </p:nvSpPr>
          <p:spPr>
            <a:xfrm>
              <a:off x="7600643" y="2832442"/>
              <a:ext cx="8898" cy="7964"/>
            </a:xfrm>
            <a:custGeom>
              <a:rect b="b" l="l" r="r" t="t"/>
              <a:pathLst>
                <a:path extrusionOk="0" h="162" w="181">
                  <a:moveTo>
                    <a:pt x="14" y="1"/>
                  </a:moveTo>
                  <a:cubicBezTo>
                    <a:pt x="12" y="1"/>
                    <a:pt x="10" y="1"/>
                    <a:pt x="9" y="2"/>
                  </a:cubicBezTo>
                  <a:cubicBezTo>
                    <a:pt x="1" y="11"/>
                    <a:pt x="27" y="55"/>
                    <a:pt x="75" y="99"/>
                  </a:cubicBezTo>
                  <a:cubicBezTo>
                    <a:pt x="113" y="136"/>
                    <a:pt x="151" y="161"/>
                    <a:pt x="166" y="161"/>
                  </a:cubicBezTo>
                  <a:cubicBezTo>
                    <a:pt x="168" y="161"/>
                    <a:pt x="170" y="161"/>
                    <a:pt x="171" y="160"/>
                  </a:cubicBezTo>
                  <a:cubicBezTo>
                    <a:pt x="180" y="146"/>
                    <a:pt x="149" y="107"/>
                    <a:pt x="106" y="63"/>
                  </a:cubicBezTo>
                  <a:cubicBezTo>
                    <a:pt x="67" y="26"/>
                    <a:pt x="29" y="1"/>
                    <a:pt x="1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6"/>
            <p:cNvSpPr/>
            <p:nvPr/>
          </p:nvSpPr>
          <p:spPr>
            <a:xfrm>
              <a:off x="7617604" y="2846503"/>
              <a:ext cx="10373" cy="5654"/>
            </a:xfrm>
            <a:custGeom>
              <a:rect b="b" l="l" r="r" t="t"/>
              <a:pathLst>
                <a:path extrusionOk="0" h="115" w="211">
                  <a:moveTo>
                    <a:pt x="17" y="0"/>
                  </a:moveTo>
                  <a:cubicBezTo>
                    <a:pt x="11" y="0"/>
                    <a:pt x="7" y="1"/>
                    <a:pt x="5" y="5"/>
                  </a:cubicBezTo>
                  <a:cubicBezTo>
                    <a:pt x="1" y="13"/>
                    <a:pt x="40" y="49"/>
                    <a:pt x="97" y="79"/>
                  </a:cubicBezTo>
                  <a:cubicBezTo>
                    <a:pt x="136" y="102"/>
                    <a:pt x="175" y="114"/>
                    <a:pt x="194" y="114"/>
                  </a:cubicBezTo>
                  <a:cubicBezTo>
                    <a:pt x="201" y="114"/>
                    <a:pt x="205" y="113"/>
                    <a:pt x="207" y="110"/>
                  </a:cubicBezTo>
                  <a:cubicBezTo>
                    <a:pt x="211" y="96"/>
                    <a:pt x="171" y="66"/>
                    <a:pt x="118" y="35"/>
                  </a:cubicBezTo>
                  <a:cubicBezTo>
                    <a:pt x="75" y="15"/>
                    <a:pt x="37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6"/>
            <p:cNvSpPr/>
            <p:nvPr/>
          </p:nvSpPr>
          <p:spPr>
            <a:xfrm>
              <a:off x="7637859" y="2855205"/>
              <a:ext cx="11160" cy="3196"/>
            </a:xfrm>
            <a:custGeom>
              <a:rect b="b" l="l" r="r" t="t"/>
              <a:pathLst>
                <a:path extrusionOk="0" h="65" w="227">
                  <a:moveTo>
                    <a:pt x="41" y="0"/>
                  </a:moveTo>
                  <a:cubicBezTo>
                    <a:pt x="21" y="0"/>
                    <a:pt x="6" y="2"/>
                    <a:pt x="4" y="7"/>
                  </a:cubicBezTo>
                  <a:cubicBezTo>
                    <a:pt x="0" y="20"/>
                    <a:pt x="47" y="42"/>
                    <a:pt x="109" y="55"/>
                  </a:cubicBezTo>
                  <a:cubicBezTo>
                    <a:pt x="140" y="62"/>
                    <a:pt x="168" y="65"/>
                    <a:pt x="189" y="65"/>
                  </a:cubicBezTo>
                  <a:cubicBezTo>
                    <a:pt x="209" y="65"/>
                    <a:pt x="222" y="62"/>
                    <a:pt x="222" y="55"/>
                  </a:cubicBezTo>
                  <a:cubicBezTo>
                    <a:pt x="227" y="42"/>
                    <a:pt x="178" y="20"/>
                    <a:pt x="118" y="7"/>
                  </a:cubicBezTo>
                  <a:cubicBezTo>
                    <a:pt x="89" y="2"/>
                    <a:pt x="62" y="0"/>
                    <a:pt x="4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6"/>
            <p:cNvSpPr/>
            <p:nvPr/>
          </p:nvSpPr>
          <p:spPr>
            <a:xfrm>
              <a:off x="7659983" y="2856385"/>
              <a:ext cx="10963" cy="2802"/>
            </a:xfrm>
            <a:custGeom>
              <a:rect b="b" l="l" r="r" t="t"/>
              <a:pathLst>
                <a:path extrusionOk="0" h="57" w="223">
                  <a:moveTo>
                    <a:pt x="167" y="0"/>
                  </a:moveTo>
                  <a:cubicBezTo>
                    <a:pt x="148" y="0"/>
                    <a:pt x="127" y="2"/>
                    <a:pt x="105" y="5"/>
                  </a:cubicBezTo>
                  <a:cubicBezTo>
                    <a:pt x="48" y="13"/>
                    <a:pt x="0" y="26"/>
                    <a:pt x="0" y="40"/>
                  </a:cubicBezTo>
                  <a:cubicBezTo>
                    <a:pt x="0" y="49"/>
                    <a:pt x="25" y="56"/>
                    <a:pt x="63" y="56"/>
                  </a:cubicBezTo>
                  <a:cubicBezTo>
                    <a:pt x="78" y="56"/>
                    <a:pt x="95" y="55"/>
                    <a:pt x="113" y="52"/>
                  </a:cubicBezTo>
                  <a:cubicBezTo>
                    <a:pt x="174" y="44"/>
                    <a:pt x="222" y="26"/>
                    <a:pt x="222" y="13"/>
                  </a:cubicBezTo>
                  <a:cubicBezTo>
                    <a:pt x="220" y="5"/>
                    <a:pt x="198" y="0"/>
                    <a:pt x="16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6"/>
            <p:cNvSpPr/>
            <p:nvPr/>
          </p:nvSpPr>
          <p:spPr>
            <a:xfrm>
              <a:off x="7681221" y="2849256"/>
              <a:ext cx="10570" cy="5064"/>
            </a:xfrm>
            <a:custGeom>
              <a:rect b="b" l="l" r="r" t="t"/>
              <a:pathLst>
                <a:path extrusionOk="0" h="103" w="215">
                  <a:moveTo>
                    <a:pt x="195" y="0"/>
                  </a:moveTo>
                  <a:cubicBezTo>
                    <a:pt x="175" y="0"/>
                    <a:pt x="138" y="12"/>
                    <a:pt x="97" y="32"/>
                  </a:cubicBezTo>
                  <a:cubicBezTo>
                    <a:pt x="40" y="54"/>
                    <a:pt x="0" y="84"/>
                    <a:pt x="4" y="98"/>
                  </a:cubicBezTo>
                  <a:cubicBezTo>
                    <a:pt x="6" y="101"/>
                    <a:pt x="10" y="103"/>
                    <a:pt x="17" y="103"/>
                  </a:cubicBezTo>
                  <a:cubicBezTo>
                    <a:pt x="36" y="103"/>
                    <a:pt x="72" y="91"/>
                    <a:pt x="115" y="71"/>
                  </a:cubicBezTo>
                  <a:cubicBezTo>
                    <a:pt x="175" y="45"/>
                    <a:pt x="214" y="14"/>
                    <a:pt x="210" y="5"/>
                  </a:cubicBezTo>
                  <a:cubicBezTo>
                    <a:pt x="208" y="2"/>
                    <a:pt x="203" y="0"/>
                    <a:pt x="1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6"/>
            <p:cNvSpPr/>
            <p:nvPr/>
          </p:nvSpPr>
          <p:spPr>
            <a:xfrm>
              <a:off x="7700345" y="2836326"/>
              <a:ext cx="9292" cy="7374"/>
            </a:xfrm>
            <a:custGeom>
              <a:rect b="b" l="l" r="r" t="t"/>
              <a:pathLst>
                <a:path extrusionOk="0" h="150" w="189">
                  <a:moveTo>
                    <a:pt x="174" y="0"/>
                  </a:moveTo>
                  <a:cubicBezTo>
                    <a:pt x="158" y="0"/>
                    <a:pt x="120" y="20"/>
                    <a:pt x="79" y="54"/>
                  </a:cubicBezTo>
                  <a:cubicBezTo>
                    <a:pt x="31" y="98"/>
                    <a:pt x="0" y="137"/>
                    <a:pt x="9" y="146"/>
                  </a:cubicBezTo>
                  <a:cubicBezTo>
                    <a:pt x="10" y="148"/>
                    <a:pt x="13" y="149"/>
                    <a:pt x="17" y="149"/>
                  </a:cubicBezTo>
                  <a:cubicBezTo>
                    <a:pt x="34" y="149"/>
                    <a:pt x="70" y="126"/>
                    <a:pt x="109" y="93"/>
                  </a:cubicBezTo>
                  <a:cubicBezTo>
                    <a:pt x="158" y="50"/>
                    <a:pt x="188" y="10"/>
                    <a:pt x="180" y="2"/>
                  </a:cubicBezTo>
                  <a:cubicBezTo>
                    <a:pt x="178" y="1"/>
                    <a:pt x="176" y="0"/>
                    <a:pt x="1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6"/>
            <p:cNvSpPr/>
            <p:nvPr/>
          </p:nvSpPr>
          <p:spPr>
            <a:xfrm>
              <a:off x="7715782" y="2818726"/>
              <a:ext cx="7178" cy="9390"/>
            </a:xfrm>
            <a:custGeom>
              <a:rect b="b" l="l" r="r" t="t"/>
              <a:pathLst>
                <a:path extrusionOk="0" h="191" w="146">
                  <a:moveTo>
                    <a:pt x="134" y="1"/>
                  </a:moveTo>
                  <a:cubicBezTo>
                    <a:pt x="120" y="1"/>
                    <a:pt x="86" y="35"/>
                    <a:pt x="53" y="84"/>
                  </a:cubicBezTo>
                  <a:cubicBezTo>
                    <a:pt x="23" y="137"/>
                    <a:pt x="1" y="181"/>
                    <a:pt x="15" y="189"/>
                  </a:cubicBezTo>
                  <a:cubicBezTo>
                    <a:pt x="15" y="190"/>
                    <a:pt x="17" y="191"/>
                    <a:pt x="18" y="191"/>
                  </a:cubicBezTo>
                  <a:cubicBezTo>
                    <a:pt x="30" y="191"/>
                    <a:pt x="61" y="157"/>
                    <a:pt x="93" y="110"/>
                  </a:cubicBezTo>
                  <a:cubicBezTo>
                    <a:pt x="128" y="58"/>
                    <a:pt x="146" y="11"/>
                    <a:pt x="136" y="1"/>
                  </a:cubicBez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6"/>
            <p:cNvSpPr/>
            <p:nvPr/>
          </p:nvSpPr>
          <p:spPr>
            <a:xfrm>
              <a:off x="7726107" y="2805009"/>
              <a:ext cx="2851" cy="3736"/>
            </a:xfrm>
            <a:custGeom>
              <a:rect b="b" l="l" r="r" t="t"/>
              <a:pathLst>
                <a:path extrusionOk="0" h="76" w="58">
                  <a:moveTo>
                    <a:pt x="36" y="0"/>
                  </a:moveTo>
                  <a:cubicBezTo>
                    <a:pt x="26" y="0"/>
                    <a:pt x="13" y="13"/>
                    <a:pt x="5" y="32"/>
                  </a:cubicBezTo>
                  <a:cubicBezTo>
                    <a:pt x="1" y="54"/>
                    <a:pt x="5" y="70"/>
                    <a:pt x="19" y="75"/>
                  </a:cubicBezTo>
                  <a:cubicBezTo>
                    <a:pt x="20" y="75"/>
                    <a:pt x="22" y="76"/>
                    <a:pt x="24" y="76"/>
                  </a:cubicBezTo>
                  <a:cubicBezTo>
                    <a:pt x="35" y="76"/>
                    <a:pt x="46" y="63"/>
                    <a:pt x="53" y="44"/>
                  </a:cubicBezTo>
                  <a:cubicBezTo>
                    <a:pt x="57" y="27"/>
                    <a:pt x="53" y="5"/>
                    <a:pt x="41" y="1"/>
                  </a:cubicBezTo>
                  <a:cubicBezTo>
                    <a:pt x="39" y="1"/>
                    <a:pt x="38" y="0"/>
                    <a:pt x="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6"/>
            <p:cNvSpPr/>
            <p:nvPr/>
          </p:nvSpPr>
          <p:spPr>
            <a:xfrm>
              <a:off x="7659294" y="2889275"/>
              <a:ext cx="2606" cy="10963"/>
            </a:xfrm>
            <a:custGeom>
              <a:rect b="b" l="l" r="r" t="t"/>
              <a:pathLst>
                <a:path extrusionOk="0" h="223" w="53">
                  <a:moveTo>
                    <a:pt x="31" y="0"/>
                  </a:moveTo>
                  <a:cubicBezTo>
                    <a:pt x="18" y="0"/>
                    <a:pt x="5" y="48"/>
                    <a:pt x="0" y="109"/>
                  </a:cubicBezTo>
                  <a:cubicBezTo>
                    <a:pt x="0" y="170"/>
                    <a:pt x="10" y="222"/>
                    <a:pt x="22" y="222"/>
                  </a:cubicBezTo>
                  <a:cubicBezTo>
                    <a:pt x="36" y="222"/>
                    <a:pt x="49" y="175"/>
                    <a:pt x="49" y="109"/>
                  </a:cubicBezTo>
                  <a:cubicBezTo>
                    <a:pt x="53" y="48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6"/>
            <p:cNvSpPr/>
            <p:nvPr/>
          </p:nvSpPr>
          <p:spPr>
            <a:xfrm>
              <a:off x="7658655" y="2911152"/>
              <a:ext cx="2458" cy="11012"/>
            </a:xfrm>
            <a:custGeom>
              <a:rect b="b" l="l" r="r" t="t"/>
              <a:pathLst>
                <a:path extrusionOk="0" h="224" w="50">
                  <a:moveTo>
                    <a:pt x="27" y="1"/>
                  </a:moveTo>
                  <a:cubicBezTo>
                    <a:pt x="13" y="1"/>
                    <a:pt x="1" y="53"/>
                    <a:pt x="1" y="114"/>
                  </a:cubicBezTo>
                  <a:cubicBezTo>
                    <a:pt x="1" y="176"/>
                    <a:pt x="9" y="223"/>
                    <a:pt x="18" y="223"/>
                  </a:cubicBezTo>
                  <a:cubicBezTo>
                    <a:pt x="18" y="223"/>
                    <a:pt x="19" y="223"/>
                    <a:pt x="20" y="223"/>
                  </a:cubicBezTo>
                  <a:cubicBezTo>
                    <a:pt x="32" y="223"/>
                    <a:pt x="44" y="173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6"/>
            <p:cNvSpPr/>
            <p:nvPr/>
          </p:nvSpPr>
          <p:spPr>
            <a:xfrm>
              <a:off x="7657819" y="2933276"/>
              <a:ext cx="2606" cy="11062"/>
            </a:xfrm>
            <a:custGeom>
              <a:rect b="b" l="l" r="r" t="t"/>
              <a:pathLst>
                <a:path extrusionOk="0" h="225" w="53">
                  <a:moveTo>
                    <a:pt x="30" y="1"/>
                  </a:moveTo>
                  <a:cubicBezTo>
                    <a:pt x="18" y="1"/>
                    <a:pt x="4" y="49"/>
                    <a:pt x="4" y="110"/>
                  </a:cubicBezTo>
                  <a:cubicBezTo>
                    <a:pt x="0" y="172"/>
                    <a:pt x="8" y="224"/>
                    <a:pt x="22" y="224"/>
                  </a:cubicBezTo>
                  <a:cubicBezTo>
                    <a:pt x="35" y="224"/>
                    <a:pt x="48" y="176"/>
                    <a:pt x="48" y="114"/>
                  </a:cubicBezTo>
                  <a:cubicBezTo>
                    <a:pt x="52" y="49"/>
                    <a:pt x="44" y="1"/>
                    <a:pt x="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6"/>
            <p:cNvSpPr/>
            <p:nvPr/>
          </p:nvSpPr>
          <p:spPr>
            <a:xfrm>
              <a:off x="7657180" y="2955202"/>
              <a:ext cx="2360" cy="11258"/>
            </a:xfrm>
            <a:custGeom>
              <a:rect b="b" l="l" r="r" t="t"/>
              <a:pathLst>
                <a:path extrusionOk="0" h="229" w="48">
                  <a:moveTo>
                    <a:pt x="27" y="0"/>
                  </a:moveTo>
                  <a:cubicBezTo>
                    <a:pt x="17" y="0"/>
                    <a:pt x="5" y="53"/>
                    <a:pt x="0" y="114"/>
                  </a:cubicBezTo>
                  <a:cubicBezTo>
                    <a:pt x="0" y="176"/>
                    <a:pt x="9" y="228"/>
                    <a:pt x="21" y="228"/>
                  </a:cubicBezTo>
                  <a:cubicBezTo>
                    <a:pt x="35" y="228"/>
                    <a:pt x="48" y="176"/>
                    <a:pt x="48" y="114"/>
                  </a:cubicBezTo>
                  <a:cubicBezTo>
                    <a:pt x="48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6"/>
            <p:cNvSpPr/>
            <p:nvPr/>
          </p:nvSpPr>
          <p:spPr>
            <a:xfrm>
              <a:off x="7656492" y="2977326"/>
              <a:ext cx="2458" cy="11012"/>
            </a:xfrm>
            <a:custGeom>
              <a:rect b="b" l="l" r="r" t="t"/>
              <a:pathLst>
                <a:path extrusionOk="0" h="224" w="50">
                  <a:moveTo>
                    <a:pt x="27" y="0"/>
                  </a:moveTo>
                  <a:cubicBezTo>
                    <a:pt x="14" y="0"/>
                    <a:pt x="5" y="49"/>
                    <a:pt x="1" y="110"/>
                  </a:cubicBezTo>
                  <a:cubicBezTo>
                    <a:pt x="1" y="176"/>
                    <a:pt x="9" y="224"/>
                    <a:pt x="23" y="224"/>
                  </a:cubicBezTo>
                  <a:cubicBezTo>
                    <a:pt x="35" y="224"/>
                    <a:pt x="45" y="176"/>
                    <a:pt x="49" y="115"/>
                  </a:cubicBezTo>
                  <a:cubicBezTo>
                    <a:pt x="49" y="53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6"/>
            <p:cNvSpPr/>
            <p:nvPr/>
          </p:nvSpPr>
          <p:spPr>
            <a:xfrm>
              <a:off x="7655902" y="2999449"/>
              <a:ext cx="2360" cy="11012"/>
            </a:xfrm>
            <a:custGeom>
              <a:rect b="b" l="l" r="r" t="t"/>
              <a:pathLst>
                <a:path extrusionOk="0" h="224" w="48">
                  <a:moveTo>
                    <a:pt x="25" y="0"/>
                  </a:moveTo>
                  <a:cubicBezTo>
                    <a:pt x="12" y="0"/>
                    <a:pt x="0" y="51"/>
                    <a:pt x="0" y="111"/>
                  </a:cubicBezTo>
                  <a:cubicBezTo>
                    <a:pt x="0" y="171"/>
                    <a:pt x="9" y="224"/>
                    <a:pt x="21" y="224"/>
                  </a:cubicBezTo>
                  <a:cubicBezTo>
                    <a:pt x="31" y="224"/>
                    <a:pt x="43" y="176"/>
                    <a:pt x="47" y="111"/>
                  </a:cubicBezTo>
                  <a:cubicBezTo>
                    <a:pt x="47" y="49"/>
                    <a:pt x="39" y="0"/>
                    <a:pt x="26" y="0"/>
                  </a:cubicBezTo>
                  <a:cubicBezTo>
                    <a:pt x="26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6"/>
            <p:cNvSpPr/>
            <p:nvPr/>
          </p:nvSpPr>
          <p:spPr>
            <a:xfrm>
              <a:off x="7655017" y="3021376"/>
              <a:ext cx="2606" cy="11012"/>
            </a:xfrm>
            <a:custGeom>
              <a:rect b="b" l="l" r="r" t="t"/>
              <a:pathLst>
                <a:path extrusionOk="0" h="224" w="53">
                  <a:moveTo>
                    <a:pt x="31" y="0"/>
                  </a:moveTo>
                  <a:cubicBezTo>
                    <a:pt x="18" y="0"/>
                    <a:pt x="5" y="48"/>
                    <a:pt x="5" y="114"/>
                  </a:cubicBezTo>
                  <a:cubicBezTo>
                    <a:pt x="0" y="175"/>
                    <a:pt x="13" y="224"/>
                    <a:pt x="22" y="224"/>
                  </a:cubicBezTo>
                  <a:cubicBezTo>
                    <a:pt x="23" y="224"/>
                    <a:pt x="23" y="224"/>
                    <a:pt x="24" y="224"/>
                  </a:cubicBezTo>
                  <a:cubicBezTo>
                    <a:pt x="36" y="224"/>
                    <a:pt x="49" y="173"/>
                    <a:pt x="53" y="114"/>
                  </a:cubicBezTo>
                  <a:cubicBezTo>
                    <a:pt x="53" y="53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6"/>
            <p:cNvSpPr/>
            <p:nvPr/>
          </p:nvSpPr>
          <p:spPr>
            <a:xfrm>
              <a:off x="7654329" y="3043549"/>
              <a:ext cx="2655" cy="10963"/>
            </a:xfrm>
            <a:custGeom>
              <a:rect b="b" l="l" r="r" t="t"/>
              <a:pathLst>
                <a:path extrusionOk="0" h="223" w="54">
                  <a:moveTo>
                    <a:pt x="32" y="0"/>
                  </a:moveTo>
                  <a:cubicBezTo>
                    <a:pt x="19" y="0"/>
                    <a:pt x="6" y="47"/>
                    <a:pt x="6" y="109"/>
                  </a:cubicBezTo>
                  <a:cubicBezTo>
                    <a:pt x="1" y="170"/>
                    <a:pt x="14" y="222"/>
                    <a:pt x="23" y="222"/>
                  </a:cubicBezTo>
                  <a:cubicBezTo>
                    <a:pt x="36" y="222"/>
                    <a:pt x="49" y="174"/>
                    <a:pt x="53" y="113"/>
                  </a:cubicBezTo>
                  <a:cubicBezTo>
                    <a:pt x="53" y="47"/>
                    <a:pt x="45" y="0"/>
                    <a:pt x="3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6"/>
            <p:cNvSpPr/>
            <p:nvPr/>
          </p:nvSpPr>
          <p:spPr>
            <a:xfrm>
              <a:off x="7653936" y="3065426"/>
              <a:ext cx="2409" cy="11209"/>
            </a:xfrm>
            <a:custGeom>
              <a:rect b="b" l="l" r="r" t="t"/>
              <a:pathLst>
                <a:path extrusionOk="0" h="228" w="49">
                  <a:moveTo>
                    <a:pt x="27" y="1"/>
                  </a:moveTo>
                  <a:cubicBezTo>
                    <a:pt x="14" y="1"/>
                    <a:pt x="0" y="53"/>
                    <a:pt x="0" y="114"/>
                  </a:cubicBezTo>
                  <a:cubicBezTo>
                    <a:pt x="0" y="175"/>
                    <a:pt x="9" y="227"/>
                    <a:pt x="22" y="227"/>
                  </a:cubicBezTo>
                  <a:cubicBezTo>
                    <a:pt x="35" y="227"/>
                    <a:pt x="44" y="175"/>
                    <a:pt x="49" y="114"/>
                  </a:cubicBezTo>
                  <a:cubicBezTo>
                    <a:pt x="49" y="53"/>
                    <a:pt x="40" y="5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6"/>
            <p:cNvSpPr/>
            <p:nvPr/>
          </p:nvSpPr>
          <p:spPr>
            <a:xfrm>
              <a:off x="7653296" y="3087550"/>
              <a:ext cx="2360" cy="11209"/>
            </a:xfrm>
            <a:custGeom>
              <a:rect b="b" l="l" r="r" t="t"/>
              <a:pathLst>
                <a:path extrusionOk="0" h="228" w="48">
                  <a:moveTo>
                    <a:pt x="27" y="1"/>
                  </a:moveTo>
                  <a:cubicBezTo>
                    <a:pt x="13" y="1"/>
                    <a:pt x="1" y="53"/>
                    <a:pt x="1" y="114"/>
                  </a:cubicBezTo>
                  <a:cubicBezTo>
                    <a:pt x="1" y="175"/>
                    <a:pt x="9" y="223"/>
                    <a:pt x="22" y="227"/>
                  </a:cubicBezTo>
                  <a:cubicBezTo>
                    <a:pt x="35" y="227"/>
                    <a:pt x="44" y="175"/>
                    <a:pt x="48" y="114"/>
                  </a:cubicBezTo>
                  <a:cubicBezTo>
                    <a:pt x="48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6"/>
            <p:cNvSpPr/>
            <p:nvPr/>
          </p:nvSpPr>
          <p:spPr>
            <a:xfrm>
              <a:off x="7652657" y="3109673"/>
              <a:ext cx="2409" cy="11012"/>
            </a:xfrm>
            <a:custGeom>
              <a:rect b="b" l="l" r="r" t="t"/>
              <a:pathLst>
                <a:path extrusionOk="0" h="224" w="49">
                  <a:moveTo>
                    <a:pt x="26" y="1"/>
                  </a:moveTo>
                  <a:cubicBezTo>
                    <a:pt x="14" y="1"/>
                    <a:pt x="4" y="49"/>
                    <a:pt x="0" y="110"/>
                  </a:cubicBezTo>
                  <a:cubicBezTo>
                    <a:pt x="0" y="176"/>
                    <a:pt x="9" y="223"/>
                    <a:pt x="22" y="223"/>
                  </a:cubicBezTo>
                  <a:cubicBezTo>
                    <a:pt x="35" y="223"/>
                    <a:pt x="48" y="176"/>
                    <a:pt x="48" y="114"/>
                  </a:cubicBezTo>
                  <a:cubicBezTo>
                    <a:pt x="48" y="5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6"/>
            <p:cNvSpPr/>
            <p:nvPr/>
          </p:nvSpPr>
          <p:spPr>
            <a:xfrm>
              <a:off x="7652018" y="3131796"/>
              <a:ext cx="2606" cy="11062"/>
            </a:xfrm>
            <a:custGeom>
              <a:rect b="b" l="l" r="r" t="t"/>
              <a:pathLst>
                <a:path extrusionOk="0" h="225" w="53">
                  <a:moveTo>
                    <a:pt x="31" y="1"/>
                  </a:moveTo>
                  <a:cubicBezTo>
                    <a:pt x="17" y="1"/>
                    <a:pt x="5" y="49"/>
                    <a:pt x="5" y="110"/>
                  </a:cubicBezTo>
                  <a:cubicBezTo>
                    <a:pt x="1" y="172"/>
                    <a:pt x="9" y="224"/>
                    <a:pt x="22" y="224"/>
                  </a:cubicBezTo>
                  <a:cubicBezTo>
                    <a:pt x="35" y="224"/>
                    <a:pt x="48" y="176"/>
                    <a:pt x="48" y="110"/>
                  </a:cubicBezTo>
                  <a:cubicBezTo>
                    <a:pt x="53" y="49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6"/>
            <p:cNvSpPr/>
            <p:nvPr/>
          </p:nvSpPr>
          <p:spPr>
            <a:xfrm>
              <a:off x="7651330" y="3153723"/>
              <a:ext cx="2655" cy="11258"/>
            </a:xfrm>
            <a:custGeom>
              <a:rect b="b" l="l" r="r" t="t"/>
              <a:pathLst>
                <a:path extrusionOk="0" h="229" w="54">
                  <a:moveTo>
                    <a:pt x="31" y="0"/>
                  </a:moveTo>
                  <a:cubicBezTo>
                    <a:pt x="19" y="0"/>
                    <a:pt x="5" y="53"/>
                    <a:pt x="5" y="114"/>
                  </a:cubicBezTo>
                  <a:cubicBezTo>
                    <a:pt x="1" y="176"/>
                    <a:pt x="15" y="228"/>
                    <a:pt x="27" y="228"/>
                  </a:cubicBezTo>
                  <a:cubicBezTo>
                    <a:pt x="36" y="228"/>
                    <a:pt x="49" y="176"/>
                    <a:pt x="53" y="114"/>
                  </a:cubicBezTo>
                  <a:cubicBezTo>
                    <a:pt x="53" y="53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6"/>
            <p:cNvSpPr/>
            <p:nvPr/>
          </p:nvSpPr>
          <p:spPr>
            <a:xfrm>
              <a:off x="7650937" y="3175847"/>
              <a:ext cx="2409" cy="11062"/>
            </a:xfrm>
            <a:custGeom>
              <a:rect b="b" l="l" r="r" t="t"/>
              <a:pathLst>
                <a:path extrusionOk="0" h="225" w="49">
                  <a:moveTo>
                    <a:pt x="27" y="0"/>
                  </a:moveTo>
                  <a:cubicBezTo>
                    <a:pt x="13" y="0"/>
                    <a:pt x="5" y="49"/>
                    <a:pt x="1" y="115"/>
                  </a:cubicBezTo>
                  <a:cubicBezTo>
                    <a:pt x="1" y="176"/>
                    <a:pt x="9" y="224"/>
                    <a:pt x="23" y="224"/>
                  </a:cubicBezTo>
                  <a:cubicBezTo>
                    <a:pt x="23" y="224"/>
                    <a:pt x="23" y="224"/>
                    <a:pt x="24" y="224"/>
                  </a:cubicBezTo>
                  <a:cubicBezTo>
                    <a:pt x="36" y="224"/>
                    <a:pt x="49" y="173"/>
                    <a:pt x="49" y="115"/>
                  </a:cubicBezTo>
                  <a:cubicBezTo>
                    <a:pt x="49" y="53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6"/>
            <p:cNvSpPr/>
            <p:nvPr/>
          </p:nvSpPr>
          <p:spPr>
            <a:xfrm>
              <a:off x="7650248" y="3197970"/>
              <a:ext cx="2655" cy="11012"/>
            </a:xfrm>
            <a:custGeom>
              <a:rect b="b" l="l" r="r" t="t"/>
              <a:pathLst>
                <a:path extrusionOk="0" h="224" w="54">
                  <a:moveTo>
                    <a:pt x="31" y="0"/>
                  </a:moveTo>
                  <a:cubicBezTo>
                    <a:pt x="19" y="0"/>
                    <a:pt x="5" y="49"/>
                    <a:pt x="5" y="111"/>
                  </a:cubicBezTo>
                  <a:cubicBezTo>
                    <a:pt x="1" y="176"/>
                    <a:pt x="10" y="224"/>
                    <a:pt x="23" y="224"/>
                  </a:cubicBezTo>
                  <a:cubicBezTo>
                    <a:pt x="37" y="224"/>
                    <a:pt x="49" y="176"/>
                    <a:pt x="49" y="115"/>
                  </a:cubicBezTo>
                  <a:cubicBezTo>
                    <a:pt x="53" y="53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6"/>
            <p:cNvSpPr/>
            <p:nvPr/>
          </p:nvSpPr>
          <p:spPr>
            <a:xfrm>
              <a:off x="7649855" y="3220143"/>
              <a:ext cx="2409" cy="10963"/>
            </a:xfrm>
            <a:custGeom>
              <a:rect b="b" l="l" r="r" t="t"/>
              <a:pathLst>
                <a:path extrusionOk="0" h="223" w="49">
                  <a:moveTo>
                    <a:pt x="27" y="0"/>
                  </a:moveTo>
                  <a:cubicBezTo>
                    <a:pt x="13" y="0"/>
                    <a:pt x="0" y="48"/>
                    <a:pt x="0" y="109"/>
                  </a:cubicBezTo>
                  <a:cubicBezTo>
                    <a:pt x="0" y="170"/>
                    <a:pt x="9" y="223"/>
                    <a:pt x="23" y="223"/>
                  </a:cubicBezTo>
                  <a:cubicBezTo>
                    <a:pt x="35" y="223"/>
                    <a:pt x="45" y="175"/>
                    <a:pt x="49" y="109"/>
                  </a:cubicBezTo>
                  <a:cubicBezTo>
                    <a:pt x="49" y="48"/>
                    <a:pt x="39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6"/>
            <p:cNvSpPr/>
            <p:nvPr/>
          </p:nvSpPr>
          <p:spPr>
            <a:xfrm>
              <a:off x="7649167" y="3242069"/>
              <a:ext cx="2655" cy="11160"/>
            </a:xfrm>
            <a:custGeom>
              <a:rect b="b" l="l" r="r" t="t"/>
              <a:pathLst>
                <a:path extrusionOk="0" h="227" w="54">
                  <a:moveTo>
                    <a:pt x="32" y="0"/>
                  </a:moveTo>
                  <a:cubicBezTo>
                    <a:pt x="19" y="0"/>
                    <a:pt x="6" y="53"/>
                    <a:pt x="6" y="113"/>
                  </a:cubicBezTo>
                  <a:cubicBezTo>
                    <a:pt x="1" y="174"/>
                    <a:pt x="10" y="227"/>
                    <a:pt x="23" y="227"/>
                  </a:cubicBezTo>
                  <a:cubicBezTo>
                    <a:pt x="37" y="227"/>
                    <a:pt x="49" y="174"/>
                    <a:pt x="49" y="113"/>
                  </a:cubicBezTo>
                  <a:cubicBezTo>
                    <a:pt x="53" y="53"/>
                    <a:pt x="45" y="4"/>
                    <a:pt x="3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6"/>
            <p:cNvSpPr/>
            <p:nvPr/>
          </p:nvSpPr>
          <p:spPr>
            <a:xfrm>
              <a:off x="7648773" y="3264193"/>
              <a:ext cx="2409" cy="11160"/>
            </a:xfrm>
            <a:custGeom>
              <a:rect b="b" l="l" r="r" t="t"/>
              <a:pathLst>
                <a:path extrusionOk="0" h="227" w="49">
                  <a:moveTo>
                    <a:pt x="27" y="0"/>
                  </a:moveTo>
                  <a:cubicBezTo>
                    <a:pt x="14" y="0"/>
                    <a:pt x="5" y="53"/>
                    <a:pt x="0" y="113"/>
                  </a:cubicBezTo>
                  <a:cubicBezTo>
                    <a:pt x="0" y="174"/>
                    <a:pt x="9" y="227"/>
                    <a:pt x="22" y="227"/>
                  </a:cubicBezTo>
                  <a:cubicBezTo>
                    <a:pt x="35" y="227"/>
                    <a:pt x="49" y="174"/>
                    <a:pt x="49" y="113"/>
                  </a:cubicBezTo>
                  <a:cubicBezTo>
                    <a:pt x="49" y="53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6"/>
            <p:cNvSpPr/>
            <p:nvPr/>
          </p:nvSpPr>
          <p:spPr>
            <a:xfrm>
              <a:off x="7648134" y="3286316"/>
              <a:ext cx="2655" cy="11209"/>
            </a:xfrm>
            <a:custGeom>
              <a:rect b="b" l="l" r="r" t="t"/>
              <a:pathLst>
                <a:path extrusionOk="0" h="228" w="54">
                  <a:moveTo>
                    <a:pt x="31" y="0"/>
                  </a:moveTo>
                  <a:cubicBezTo>
                    <a:pt x="18" y="0"/>
                    <a:pt x="5" y="48"/>
                    <a:pt x="5" y="113"/>
                  </a:cubicBezTo>
                  <a:cubicBezTo>
                    <a:pt x="1" y="175"/>
                    <a:pt x="13" y="222"/>
                    <a:pt x="27" y="228"/>
                  </a:cubicBezTo>
                  <a:cubicBezTo>
                    <a:pt x="40" y="228"/>
                    <a:pt x="48" y="175"/>
                    <a:pt x="53" y="113"/>
                  </a:cubicBezTo>
                  <a:cubicBezTo>
                    <a:pt x="53" y="52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6"/>
            <p:cNvSpPr/>
            <p:nvPr/>
          </p:nvSpPr>
          <p:spPr>
            <a:xfrm>
              <a:off x="7647692" y="3308440"/>
              <a:ext cx="2409" cy="11012"/>
            </a:xfrm>
            <a:custGeom>
              <a:rect b="b" l="l" r="r" t="t"/>
              <a:pathLst>
                <a:path extrusionOk="0" h="224" w="49">
                  <a:moveTo>
                    <a:pt x="27" y="0"/>
                  </a:moveTo>
                  <a:cubicBezTo>
                    <a:pt x="14" y="0"/>
                    <a:pt x="5" y="48"/>
                    <a:pt x="0" y="113"/>
                  </a:cubicBezTo>
                  <a:cubicBezTo>
                    <a:pt x="0" y="175"/>
                    <a:pt x="10" y="223"/>
                    <a:pt x="22" y="223"/>
                  </a:cubicBezTo>
                  <a:cubicBezTo>
                    <a:pt x="36" y="223"/>
                    <a:pt x="49" y="175"/>
                    <a:pt x="49" y="113"/>
                  </a:cubicBezTo>
                  <a:cubicBezTo>
                    <a:pt x="49" y="52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6"/>
            <p:cNvSpPr/>
            <p:nvPr/>
          </p:nvSpPr>
          <p:spPr>
            <a:xfrm>
              <a:off x="7647299" y="3330514"/>
              <a:ext cx="2409" cy="11062"/>
            </a:xfrm>
            <a:custGeom>
              <a:rect b="b" l="l" r="r" t="t"/>
              <a:pathLst>
                <a:path extrusionOk="0" h="225" w="49">
                  <a:moveTo>
                    <a:pt x="26" y="1"/>
                  </a:moveTo>
                  <a:cubicBezTo>
                    <a:pt x="13" y="1"/>
                    <a:pt x="0" y="49"/>
                    <a:pt x="0" y="110"/>
                  </a:cubicBezTo>
                  <a:cubicBezTo>
                    <a:pt x="0" y="176"/>
                    <a:pt x="8" y="224"/>
                    <a:pt x="22" y="224"/>
                  </a:cubicBezTo>
                  <a:cubicBezTo>
                    <a:pt x="35" y="224"/>
                    <a:pt x="48" y="176"/>
                    <a:pt x="48" y="115"/>
                  </a:cubicBezTo>
                  <a:cubicBezTo>
                    <a:pt x="48" y="49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6"/>
            <p:cNvSpPr/>
            <p:nvPr/>
          </p:nvSpPr>
          <p:spPr>
            <a:xfrm>
              <a:off x="7646856" y="3352637"/>
              <a:ext cx="2360" cy="11062"/>
            </a:xfrm>
            <a:custGeom>
              <a:rect b="b" l="l" r="r" t="t"/>
              <a:pathLst>
                <a:path extrusionOk="0" h="225" w="48">
                  <a:moveTo>
                    <a:pt x="27" y="1"/>
                  </a:moveTo>
                  <a:cubicBezTo>
                    <a:pt x="13" y="1"/>
                    <a:pt x="1" y="49"/>
                    <a:pt x="1" y="111"/>
                  </a:cubicBezTo>
                  <a:cubicBezTo>
                    <a:pt x="1" y="172"/>
                    <a:pt x="9" y="224"/>
                    <a:pt x="22" y="224"/>
                  </a:cubicBezTo>
                  <a:cubicBezTo>
                    <a:pt x="35" y="224"/>
                    <a:pt x="44" y="176"/>
                    <a:pt x="48" y="111"/>
                  </a:cubicBezTo>
                  <a:cubicBezTo>
                    <a:pt x="48" y="49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6"/>
            <p:cNvSpPr/>
            <p:nvPr/>
          </p:nvSpPr>
          <p:spPr>
            <a:xfrm>
              <a:off x="7646217" y="3374810"/>
              <a:ext cx="2606" cy="11012"/>
            </a:xfrm>
            <a:custGeom>
              <a:rect b="b" l="l" r="r" t="t"/>
              <a:pathLst>
                <a:path extrusionOk="0" h="224" w="53">
                  <a:moveTo>
                    <a:pt x="29" y="1"/>
                  </a:moveTo>
                  <a:cubicBezTo>
                    <a:pt x="17" y="1"/>
                    <a:pt x="4" y="51"/>
                    <a:pt x="4" y="110"/>
                  </a:cubicBezTo>
                  <a:cubicBezTo>
                    <a:pt x="0" y="171"/>
                    <a:pt x="14" y="223"/>
                    <a:pt x="26" y="223"/>
                  </a:cubicBezTo>
                  <a:cubicBezTo>
                    <a:pt x="35" y="223"/>
                    <a:pt x="48" y="175"/>
                    <a:pt x="48" y="110"/>
                  </a:cubicBezTo>
                  <a:cubicBezTo>
                    <a:pt x="52" y="48"/>
                    <a:pt x="44" y="1"/>
                    <a:pt x="30" y="1"/>
                  </a:cubicBezTo>
                  <a:cubicBezTo>
                    <a:pt x="30" y="1"/>
                    <a:pt x="29" y="1"/>
                    <a:pt x="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6"/>
            <p:cNvSpPr/>
            <p:nvPr/>
          </p:nvSpPr>
          <p:spPr>
            <a:xfrm>
              <a:off x="7645775" y="3396737"/>
              <a:ext cx="2655" cy="11209"/>
            </a:xfrm>
            <a:custGeom>
              <a:rect b="b" l="l" r="r" t="t"/>
              <a:pathLst>
                <a:path extrusionOk="0" h="228" w="54">
                  <a:moveTo>
                    <a:pt x="27" y="1"/>
                  </a:moveTo>
                  <a:cubicBezTo>
                    <a:pt x="13" y="1"/>
                    <a:pt x="5" y="53"/>
                    <a:pt x="5" y="114"/>
                  </a:cubicBezTo>
                  <a:cubicBezTo>
                    <a:pt x="1" y="175"/>
                    <a:pt x="9" y="227"/>
                    <a:pt x="23" y="227"/>
                  </a:cubicBezTo>
                  <a:cubicBezTo>
                    <a:pt x="35" y="227"/>
                    <a:pt x="49" y="175"/>
                    <a:pt x="49" y="114"/>
                  </a:cubicBezTo>
                  <a:cubicBezTo>
                    <a:pt x="53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6"/>
            <p:cNvSpPr/>
            <p:nvPr/>
          </p:nvSpPr>
          <p:spPr>
            <a:xfrm>
              <a:off x="7645332" y="3418860"/>
              <a:ext cx="2409" cy="11209"/>
            </a:xfrm>
            <a:custGeom>
              <a:rect b="b" l="l" r="r" t="t"/>
              <a:pathLst>
                <a:path extrusionOk="0" h="228" w="49">
                  <a:moveTo>
                    <a:pt x="26" y="1"/>
                  </a:moveTo>
                  <a:cubicBezTo>
                    <a:pt x="14" y="1"/>
                    <a:pt x="5" y="53"/>
                    <a:pt x="0" y="114"/>
                  </a:cubicBezTo>
                  <a:cubicBezTo>
                    <a:pt x="0" y="175"/>
                    <a:pt x="10" y="227"/>
                    <a:pt x="22" y="227"/>
                  </a:cubicBezTo>
                  <a:cubicBezTo>
                    <a:pt x="36" y="227"/>
                    <a:pt x="48" y="175"/>
                    <a:pt x="48" y="114"/>
                  </a:cubicBezTo>
                  <a:cubicBezTo>
                    <a:pt x="48" y="5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6"/>
            <p:cNvSpPr/>
            <p:nvPr/>
          </p:nvSpPr>
          <p:spPr>
            <a:xfrm>
              <a:off x="7644890" y="3440983"/>
              <a:ext cx="2458" cy="11258"/>
            </a:xfrm>
            <a:custGeom>
              <a:rect b="b" l="l" r="r" t="t"/>
              <a:pathLst>
                <a:path extrusionOk="0" h="229" w="50">
                  <a:moveTo>
                    <a:pt x="27" y="1"/>
                  </a:moveTo>
                  <a:cubicBezTo>
                    <a:pt x="14" y="1"/>
                    <a:pt x="5" y="53"/>
                    <a:pt x="1" y="114"/>
                  </a:cubicBezTo>
                  <a:cubicBezTo>
                    <a:pt x="1" y="176"/>
                    <a:pt x="9" y="228"/>
                    <a:pt x="23" y="228"/>
                  </a:cubicBezTo>
                  <a:cubicBezTo>
                    <a:pt x="35" y="228"/>
                    <a:pt x="49" y="176"/>
                    <a:pt x="49" y="114"/>
                  </a:cubicBezTo>
                  <a:cubicBezTo>
                    <a:pt x="49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6"/>
            <p:cNvSpPr/>
            <p:nvPr/>
          </p:nvSpPr>
          <p:spPr>
            <a:xfrm>
              <a:off x="7644496" y="3463107"/>
              <a:ext cx="2409" cy="11258"/>
            </a:xfrm>
            <a:custGeom>
              <a:rect b="b" l="l" r="r" t="t"/>
              <a:pathLst>
                <a:path extrusionOk="0" h="229" w="49">
                  <a:moveTo>
                    <a:pt x="27" y="1"/>
                  </a:moveTo>
                  <a:cubicBezTo>
                    <a:pt x="13" y="1"/>
                    <a:pt x="0" y="49"/>
                    <a:pt x="0" y="114"/>
                  </a:cubicBezTo>
                  <a:cubicBezTo>
                    <a:pt x="0" y="176"/>
                    <a:pt x="9" y="224"/>
                    <a:pt x="22" y="228"/>
                  </a:cubicBezTo>
                  <a:cubicBezTo>
                    <a:pt x="35" y="228"/>
                    <a:pt x="49" y="176"/>
                    <a:pt x="49" y="114"/>
                  </a:cubicBezTo>
                  <a:cubicBezTo>
                    <a:pt x="49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6"/>
            <p:cNvSpPr/>
            <p:nvPr/>
          </p:nvSpPr>
          <p:spPr>
            <a:xfrm>
              <a:off x="7644005" y="3485230"/>
              <a:ext cx="2458" cy="11012"/>
            </a:xfrm>
            <a:custGeom>
              <a:rect b="b" l="l" r="r" t="t"/>
              <a:pathLst>
                <a:path extrusionOk="0" h="224" w="50">
                  <a:moveTo>
                    <a:pt x="27" y="0"/>
                  </a:moveTo>
                  <a:cubicBezTo>
                    <a:pt x="15" y="0"/>
                    <a:pt x="1" y="49"/>
                    <a:pt x="1" y="115"/>
                  </a:cubicBezTo>
                  <a:cubicBezTo>
                    <a:pt x="1" y="176"/>
                    <a:pt x="10" y="224"/>
                    <a:pt x="23" y="224"/>
                  </a:cubicBezTo>
                  <a:cubicBezTo>
                    <a:pt x="37" y="224"/>
                    <a:pt x="49" y="176"/>
                    <a:pt x="49" y="115"/>
                  </a:cubicBezTo>
                  <a:cubicBezTo>
                    <a:pt x="49" y="53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6"/>
            <p:cNvSpPr/>
            <p:nvPr/>
          </p:nvSpPr>
          <p:spPr>
            <a:xfrm>
              <a:off x="7643611" y="3507354"/>
              <a:ext cx="2409" cy="11012"/>
            </a:xfrm>
            <a:custGeom>
              <a:rect b="b" l="l" r="r" t="t"/>
              <a:pathLst>
                <a:path extrusionOk="0" h="224" w="49">
                  <a:moveTo>
                    <a:pt x="27" y="0"/>
                  </a:moveTo>
                  <a:cubicBezTo>
                    <a:pt x="14" y="0"/>
                    <a:pt x="1" y="49"/>
                    <a:pt x="1" y="115"/>
                  </a:cubicBezTo>
                  <a:cubicBezTo>
                    <a:pt x="1" y="176"/>
                    <a:pt x="9" y="224"/>
                    <a:pt x="23" y="224"/>
                  </a:cubicBezTo>
                  <a:cubicBezTo>
                    <a:pt x="35" y="224"/>
                    <a:pt x="49" y="176"/>
                    <a:pt x="49" y="115"/>
                  </a:cubicBezTo>
                  <a:cubicBezTo>
                    <a:pt x="49" y="53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6"/>
            <p:cNvSpPr/>
            <p:nvPr/>
          </p:nvSpPr>
          <p:spPr>
            <a:xfrm>
              <a:off x="7643218" y="3529526"/>
              <a:ext cx="2409" cy="10963"/>
            </a:xfrm>
            <a:custGeom>
              <a:rect b="b" l="l" r="r" t="t"/>
              <a:pathLst>
                <a:path extrusionOk="0" h="223" w="49">
                  <a:moveTo>
                    <a:pt x="26" y="0"/>
                  </a:moveTo>
                  <a:cubicBezTo>
                    <a:pt x="13" y="0"/>
                    <a:pt x="0" y="48"/>
                    <a:pt x="0" y="109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8" y="175"/>
                    <a:pt x="48" y="114"/>
                  </a:cubicBezTo>
                  <a:cubicBezTo>
                    <a:pt x="48" y="48"/>
                    <a:pt x="39" y="0"/>
                    <a:pt x="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6"/>
            <p:cNvSpPr/>
            <p:nvPr/>
          </p:nvSpPr>
          <p:spPr>
            <a:xfrm>
              <a:off x="7642726" y="3551650"/>
              <a:ext cx="2409" cy="10963"/>
            </a:xfrm>
            <a:custGeom>
              <a:rect b="b" l="l" r="r" t="t"/>
              <a:pathLst>
                <a:path extrusionOk="0" h="223" w="49">
                  <a:moveTo>
                    <a:pt x="27" y="0"/>
                  </a:moveTo>
                  <a:cubicBezTo>
                    <a:pt x="14" y="0"/>
                    <a:pt x="1" y="49"/>
                    <a:pt x="1" y="109"/>
                  </a:cubicBezTo>
                  <a:cubicBezTo>
                    <a:pt x="1" y="174"/>
                    <a:pt x="10" y="223"/>
                    <a:pt x="23" y="223"/>
                  </a:cubicBezTo>
                  <a:cubicBezTo>
                    <a:pt x="36" y="223"/>
                    <a:pt x="49" y="174"/>
                    <a:pt x="49" y="114"/>
                  </a:cubicBezTo>
                  <a:cubicBezTo>
                    <a:pt x="49" y="49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6"/>
            <p:cNvSpPr/>
            <p:nvPr/>
          </p:nvSpPr>
          <p:spPr>
            <a:xfrm>
              <a:off x="7642333" y="3573773"/>
              <a:ext cx="2409" cy="10963"/>
            </a:xfrm>
            <a:custGeom>
              <a:rect b="b" l="l" r="r" t="t"/>
              <a:pathLst>
                <a:path extrusionOk="0" h="223" w="49">
                  <a:moveTo>
                    <a:pt x="27" y="0"/>
                  </a:moveTo>
                  <a:cubicBezTo>
                    <a:pt x="14" y="0"/>
                    <a:pt x="0" y="49"/>
                    <a:pt x="0" y="109"/>
                  </a:cubicBezTo>
                  <a:cubicBezTo>
                    <a:pt x="0" y="175"/>
                    <a:pt x="9" y="223"/>
                    <a:pt x="22" y="223"/>
                  </a:cubicBezTo>
                  <a:cubicBezTo>
                    <a:pt x="35" y="223"/>
                    <a:pt x="49" y="175"/>
                    <a:pt x="49" y="114"/>
                  </a:cubicBezTo>
                  <a:cubicBezTo>
                    <a:pt x="49" y="49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6"/>
            <p:cNvSpPr/>
            <p:nvPr/>
          </p:nvSpPr>
          <p:spPr>
            <a:xfrm>
              <a:off x="7641891" y="3595896"/>
              <a:ext cx="2458" cy="11012"/>
            </a:xfrm>
            <a:custGeom>
              <a:rect b="b" l="l" r="r" t="t"/>
              <a:pathLst>
                <a:path extrusionOk="0" h="224" w="50">
                  <a:moveTo>
                    <a:pt x="27" y="0"/>
                  </a:moveTo>
                  <a:cubicBezTo>
                    <a:pt x="14" y="0"/>
                    <a:pt x="1" y="49"/>
                    <a:pt x="1" y="109"/>
                  </a:cubicBezTo>
                  <a:cubicBezTo>
                    <a:pt x="1" y="171"/>
                    <a:pt x="9" y="224"/>
                    <a:pt x="23" y="224"/>
                  </a:cubicBezTo>
                  <a:cubicBezTo>
                    <a:pt x="36" y="224"/>
                    <a:pt x="49" y="175"/>
                    <a:pt x="49" y="109"/>
                  </a:cubicBezTo>
                  <a:cubicBezTo>
                    <a:pt x="49" y="49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6"/>
            <p:cNvSpPr/>
            <p:nvPr/>
          </p:nvSpPr>
          <p:spPr>
            <a:xfrm>
              <a:off x="7641448" y="3617971"/>
              <a:ext cx="2409" cy="11062"/>
            </a:xfrm>
            <a:custGeom>
              <a:rect b="b" l="l" r="r" t="t"/>
              <a:pathLst>
                <a:path extrusionOk="0" h="225" w="49">
                  <a:moveTo>
                    <a:pt x="25" y="1"/>
                  </a:moveTo>
                  <a:cubicBezTo>
                    <a:pt x="14" y="1"/>
                    <a:pt x="6" y="52"/>
                    <a:pt x="1" y="110"/>
                  </a:cubicBezTo>
                  <a:cubicBezTo>
                    <a:pt x="1" y="172"/>
                    <a:pt x="10" y="225"/>
                    <a:pt x="23" y="225"/>
                  </a:cubicBezTo>
                  <a:cubicBezTo>
                    <a:pt x="36" y="225"/>
                    <a:pt x="49" y="176"/>
                    <a:pt x="49" y="110"/>
                  </a:cubicBezTo>
                  <a:cubicBezTo>
                    <a:pt x="49" y="49"/>
                    <a:pt x="40" y="1"/>
                    <a:pt x="27" y="1"/>
                  </a:cubicBezTo>
                  <a:cubicBezTo>
                    <a:pt x="26" y="1"/>
                    <a:pt x="26" y="1"/>
                    <a:pt x="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6"/>
            <p:cNvSpPr/>
            <p:nvPr/>
          </p:nvSpPr>
          <p:spPr>
            <a:xfrm>
              <a:off x="7641055" y="3639898"/>
              <a:ext cx="2409" cy="11258"/>
            </a:xfrm>
            <a:custGeom>
              <a:rect b="b" l="l" r="r" t="t"/>
              <a:pathLst>
                <a:path extrusionOk="0" h="229" w="49">
                  <a:moveTo>
                    <a:pt x="26" y="1"/>
                  </a:moveTo>
                  <a:cubicBezTo>
                    <a:pt x="14" y="1"/>
                    <a:pt x="4" y="53"/>
                    <a:pt x="0" y="115"/>
                  </a:cubicBezTo>
                  <a:cubicBezTo>
                    <a:pt x="0" y="176"/>
                    <a:pt x="9" y="229"/>
                    <a:pt x="22" y="229"/>
                  </a:cubicBezTo>
                  <a:cubicBezTo>
                    <a:pt x="35" y="229"/>
                    <a:pt x="48" y="180"/>
                    <a:pt x="48" y="115"/>
                  </a:cubicBezTo>
                  <a:cubicBezTo>
                    <a:pt x="48" y="53"/>
                    <a:pt x="40" y="5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6"/>
            <p:cNvSpPr/>
            <p:nvPr/>
          </p:nvSpPr>
          <p:spPr>
            <a:xfrm>
              <a:off x="7640612" y="3662021"/>
              <a:ext cx="2409" cy="11258"/>
            </a:xfrm>
            <a:custGeom>
              <a:rect b="b" l="l" r="r" t="t"/>
              <a:pathLst>
                <a:path extrusionOk="0" h="229" w="49">
                  <a:moveTo>
                    <a:pt x="27" y="1"/>
                  </a:moveTo>
                  <a:cubicBezTo>
                    <a:pt x="13" y="1"/>
                    <a:pt x="5" y="53"/>
                    <a:pt x="1" y="115"/>
                  </a:cubicBezTo>
                  <a:cubicBezTo>
                    <a:pt x="1" y="176"/>
                    <a:pt x="9" y="229"/>
                    <a:pt x="23" y="229"/>
                  </a:cubicBezTo>
                  <a:cubicBezTo>
                    <a:pt x="35" y="229"/>
                    <a:pt x="49" y="176"/>
                    <a:pt x="49" y="115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6"/>
            <p:cNvSpPr/>
            <p:nvPr/>
          </p:nvSpPr>
          <p:spPr>
            <a:xfrm>
              <a:off x="7640170" y="3684193"/>
              <a:ext cx="2409" cy="11209"/>
            </a:xfrm>
            <a:custGeom>
              <a:rect b="b" l="l" r="r" t="t"/>
              <a:pathLst>
                <a:path extrusionOk="0" h="228" w="49">
                  <a:moveTo>
                    <a:pt x="27" y="1"/>
                  </a:moveTo>
                  <a:cubicBezTo>
                    <a:pt x="14" y="1"/>
                    <a:pt x="6" y="53"/>
                    <a:pt x="6" y="114"/>
                  </a:cubicBezTo>
                  <a:cubicBezTo>
                    <a:pt x="0" y="175"/>
                    <a:pt x="10" y="227"/>
                    <a:pt x="22" y="227"/>
                  </a:cubicBezTo>
                  <a:cubicBezTo>
                    <a:pt x="36" y="227"/>
                    <a:pt x="49" y="175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6"/>
            <p:cNvSpPr/>
            <p:nvPr/>
          </p:nvSpPr>
          <p:spPr>
            <a:xfrm>
              <a:off x="7639727" y="3706317"/>
              <a:ext cx="2655" cy="11209"/>
            </a:xfrm>
            <a:custGeom>
              <a:rect b="b" l="l" r="r" t="t"/>
              <a:pathLst>
                <a:path extrusionOk="0" h="228" w="54">
                  <a:moveTo>
                    <a:pt x="27" y="1"/>
                  </a:moveTo>
                  <a:cubicBezTo>
                    <a:pt x="19" y="1"/>
                    <a:pt x="5" y="53"/>
                    <a:pt x="5" y="114"/>
                  </a:cubicBezTo>
                  <a:cubicBezTo>
                    <a:pt x="1" y="175"/>
                    <a:pt x="15" y="227"/>
                    <a:pt x="27" y="227"/>
                  </a:cubicBezTo>
                  <a:cubicBezTo>
                    <a:pt x="36" y="227"/>
                    <a:pt x="49" y="175"/>
                    <a:pt x="49" y="114"/>
                  </a:cubicBezTo>
                  <a:cubicBezTo>
                    <a:pt x="53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6"/>
            <p:cNvSpPr/>
            <p:nvPr/>
          </p:nvSpPr>
          <p:spPr>
            <a:xfrm>
              <a:off x="7639531" y="3728440"/>
              <a:ext cx="2409" cy="11258"/>
            </a:xfrm>
            <a:custGeom>
              <a:rect b="b" l="l" r="r" t="t"/>
              <a:pathLst>
                <a:path extrusionOk="0" h="229" w="49">
                  <a:moveTo>
                    <a:pt x="27" y="1"/>
                  </a:moveTo>
                  <a:cubicBezTo>
                    <a:pt x="13" y="1"/>
                    <a:pt x="1" y="53"/>
                    <a:pt x="1" y="114"/>
                  </a:cubicBezTo>
                  <a:cubicBezTo>
                    <a:pt x="1" y="176"/>
                    <a:pt x="9" y="228"/>
                    <a:pt x="23" y="228"/>
                  </a:cubicBezTo>
                  <a:cubicBezTo>
                    <a:pt x="35" y="228"/>
                    <a:pt x="45" y="176"/>
                    <a:pt x="45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6"/>
            <p:cNvSpPr/>
            <p:nvPr/>
          </p:nvSpPr>
          <p:spPr>
            <a:xfrm>
              <a:off x="7639138" y="3750564"/>
              <a:ext cx="2360" cy="11258"/>
            </a:xfrm>
            <a:custGeom>
              <a:rect b="b" l="l" r="r" t="t"/>
              <a:pathLst>
                <a:path extrusionOk="0" h="229" w="48">
                  <a:moveTo>
                    <a:pt x="27" y="1"/>
                  </a:moveTo>
                  <a:cubicBezTo>
                    <a:pt x="13" y="1"/>
                    <a:pt x="0" y="53"/>
                    <a:pt x="0" y="114"/>
                  </a:cubicBezTo>
                  <a:cubicBezTo>
                    <a:pt x="0" y="176"/>
                    <a:pt x="9" y="228"/>
                    <a:pt x="21" y="228"/>
                  </a:cubicBezTo>
                  <a:cubicBezTo>
                    <a:pt x="35" y="228"/>
                    <a:pt x="43" y="176"/>
                    <a:pt x="48" y="114"/>
                  </a:cubicBezTo>
                  <a:cubicBezTo>
                    <a:pt x="48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6"/>
            <p:cNvSpPr/>
            <p:nvPr/>
          </p:nvSpPr>
          <p:spPr>
            <a:xfrm>
              <a:off x="7638646" y="3772687"/>
              <a:ext cx="2458" cy="11258"/>
            </a:xfrm>
            <a:custGeom>
              <a:rect b="b" l="l" r="r" t="t"/>
              <a:pathLst>
                <a:path extrusionOk="0" h="229" w="50">
                  <a:moveTo>
                    <a:pt x="27" y="1"/>
                  </a:moveTo>
                  <a:cubicBezTo>
                    <a:pt x="15" y="1"/>
                    <a:pt x="1" y="53"/>
                    <a:pt x="1" y="115"/>
                  </a:cubicBezTo>
                  <a:cubicBezTo>
                    <a:pt x="1" y="176"/>
                    <a:pt x="10" y="228"/>
                    <a:pt x="23" y="228"/>
                  </a:cubicBezTo>
                  <a:cubicBezTo>
                    <a:pt x="37" y="228"/>
                    <a:pt x="45" y="176"/>
                    <a:pt x="49" y="115"/>
                  </a:cubicBezTo>
                  <a:cubicBezTo>
                    <a:pt x="49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6"/>
            <p:cNvSpPr/>
            <p:nvPr/>
          </p:nvSpPr>
          <p:spPr>
            <a:xfrm>
              <a:off x="7638253" y="3794811"/>
              <a:ext cx="2409" cy="11258"/>
            </a:xfrm>
            <a:custGeom>
              <a:rect b="b" l="l" r="r" t="t"/>
              <a:pathLst>
                <a:path extrusionOk="0" h="229" w="49">
                  <a:moveTo>
                    <a:pt x="27" y="1"/>
                  </a:moveTo>
                  <a:cubicBezTo>
                    <a:pt x="13" y="1"/>
                    <a:pt x="1" y="49"/>
                    <a:pt x="1" y="115"/>
                  </a:cubicBezTo>
                  <a:cubicBezTo>
                    <a:pt x="1" y="176"/>
                    <a:pt x="9" y="224"/>
                    <a:pt x="23" y="228"/>
                  </a:cubicBezTo>
                  <a:cubicBezTo>
                    <a:pt x="35" y="228"/>
                    <a:pt x="49" y="176"/>
                    <a:pt x="49" y="115"/>
                  </a:cubicBezTo>
                  <a:cubicBezTo>
                    <a:pt x="49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6"/>
            <p:cNvSpPr/>
            <p:nvPr/>
          </p:nvSpPr>
          <p:spPr>
            <a:xfrm>
              <a:off x="7637859" y="3816983"/>
              <a:ext cx="2360" cy="11012"/>
            </a:xfrm>
            <a:custGeom>
              <a:rect b="b" l="l" r="r" t="t"/>
              <a:pathLst>
                <a:path extrusionOk="0" h="224" w="48">
                  <a:moveTo>
                    <a:pt x="26" y="1"/>
                  </a:moveTo>
                  <a:cubicBezTo>
                    <a:pt x="13" y="1"/>
                    <a:pt x="0" y="48"/>
                    <a:pt x="0" y="114"/>
                  </a:cubicBezTo>
                  <a:cubicBezTo>
                    <a:pt x="0" y="175"/>
                    <a:pt x="9" y="223"/>
                    <a:pt x="21" y="223"/>
                  </a:cubicBezTo>
                  <a:cubicBezTo>
                    <a:pt x="22" y="223"/>
                    <a:pt x="22" y="223"/>
                    <a:pt x="23" y="223"/>
                  </a:cubicBezTo>
                  <a:cubicBezTo>
                    <a:pt x="36" y="223"/>
                    <a:pt x="47" y="172"/>
                    <a:pt x="47" y="114"/>
                  </a:cubicBezTo>
                  <a:cubicBezTo>
                    <a:pt x="47" y="53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6"/>
            <p:cNvSpPr/>
            <p:nvPr/>
          </p:nvSpPr>
          <p:spPr>
            <a:xfrm>
              <a:off x="7637368" y="3839107"/>
              <a:ext cx="2409" cy="10963"/>
            </a:xfrm>
            <a:custGeom>
              <a:rect b="b" l="l" r="r" t="t"/>
              <a:pathLst>
                <a:path extrusionOk="0" h="223" w="49">
                  <a:moveTo>
                    <a:pt x="27" y="1"/>
                  </a:moveTo>
                  <a:cubicBezTo>
                    <a:pt x="14" y="1"/>
                    <a:pt x="5" y="49"/>
                    <a:pt x="1" y="114"/>
                  </a:cubicBezTo>
                  <a:cubicBezTo>
                    <a:pt x="1" y="175"/>
                    <a:pt x="10" y="223"/>
                    <a:pt x="23" y="223"/>
                  </a:cubicBezTo>
                  <a:cubicBezTo>
                    <a:pt x="36" y="223"/>
                    <a:pt x="49" y="175"/>
                    <a:pt x="49" y="114"/>
                  </a:cubicBezTo>
                  <a:cubicBezTo>
                    <a:pt x="49" y="53"/>
                    <a:pt x="41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6"/>
            <p:cNvSpPr/>
            <p:nvPr/>
          </p:nvSpPr>
          <p:spPr>
            <a:xfrm>
              <a:off x="7636974" y="3861230"/>
              <a:ext cx="2409" cy="10963"/>
            </a:xfrm>
            <a:custGeom>
              <a:rect b="b" l="l" r="r" t="t"/>
              <a:pathLst>
                <a:path extrusionOk="0" h="223" w="49">
                  <a:moveTo>
                    <a:pt x="27" y="1"/>
                  </a:moveTo>
                  <a:cubicBezTo>
                    <a:pt x="13" y="1"/>
                    <a:pt x="4" y="49"/>
                    <a:pt x="0" y="110"/>
                  </a:cubicBezTo>
                  <a:cubicBezTo>
                    <a:pt x="0" y="176"/>
                    <a:pt x="9" y="223"/>
                    <a:pt x="22" y="223"/>
                  </a:cubicBezTo>
                  <a:cubicBezTo>
                    <a:pt x="35" y="223"/>
                    <a:pt x="49" y="176"/>
                    <a:pt x="49" y="114"/>
                  </a:cubicBezTo>
                  <a:cubicBezTo>
                    <a:pt x="49" y="49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6"/>
            <p:cNvSpPr/>
            <p:nvPr/>
          </p:nvSpPr>
          <p:spPr>
            <a:xfrm>
              <a:off x="7636532" y="3883353"/>
              <a:ext cx="2409" cy="11012"/>
            </a:xfrm>
            <a:custGeom>
              <a:rect b="b" l="l" r="r" t="t"/>
              <a:pathLst>
                <a:path extrusionOk="0" h="224" w="49">
                  <a:moveTo>
                    <a:pt x="27" y="1"/>
                  </a:moveTo>
                  <a:cubicBezTo>
                    <a:pt x="13" y="1"/>
                    <a:pt x="5" y="49"/>
                    <a:pt x="5" y="110"/>
                  </a:cubicBezTo>
                  <a:cubicBezTo>
                    <a:pt x="1" y="176"/>
                    <a:pt x="9" y="224"/>
                    <a:pt x="22" y="224"/>
                  </a:cubicBezTo>
                  <a:cubicBezTo>
                    <a:pt x="36" y="224"/>
                    <a:pt x="48" y="176"/>
                    <a:pt x="48" y="114"/>
                  </a:cubicBezTo>
                  <a:cubicBezTo>
                    <a:pt x="48" y="49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6"/>
            <p:cNvSpPr/>
            <p:nvPr/>
          </p:nvSpPr>
          <p:spPr>
            <a:xfrm>
              <a:off x="7636089" y="3905477"/>
              <a:ext cx="2606" cy="11012"/>
            </a:xfrm>
            <a:custGeom>
              <a:rect b="b" l="l" r="r" t="t"/>
              <a:pathLst>
                <a:path extrusionOk="0" h="224" w="53">
                  <a:moveTo>
                    <a:pt x="27" y="0"/>
                  </a:moveTo>
                  <a:cubicBezTo>
                    <a:pt x="14" y="0"/>
                    <a:pt x="5" y="49"/>
                    <a:pt x="5" y="110"/>
                  </a:cubicBezTo>
                  <a:cubicBezTo>
                    <a:pt x="0" y="176"/>
                    <a:pt x="14" y="224"/>
                    <a:pt x="22" y="224"/>
                  </a:cubicBezTo>
                  <a:cubicBezTo>
                    <a:pt x="36" y="224"/>
                    <a:pt x="49" y="176"/>
                    <a:pt x="49" y="110"/>
                  </a:cubicBezTo>
                  <a:cubicBezTo>
                    <a:pt x="53" y="49"/>
                    <a:pt x="40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6"/>
            <p:cNvSpPr/>
            <p:nvPr/>
          </p:nvSpPr>
          <p:spPr>
            <a:xfrm>
              <a:off x="7635696" y="3927600"/>
              <a:ext cx="2606" cy="11012"/>
            </a:xfrm>
            <a:custGeom>
              <a:rect b="b" l="l" r="r" t="t"/>
              <a:pathLst>
                <a:path extrusionOk="0" h="224" w="53">
                  <a:moveTo>
                    <a:pt x="30" y="0"/>
                  </a:moveTo>
                  <a:cubicBezTo>
                    <a:pt x="18" y="0"/>
                    <a:pt x="4" y="49"/>
                    <a:pt x="4" y="111"/>
                  </a:cubicBezTo>
                  <a:cubicBezTo>
                    <a:pt x="0" y="171"/>
                    <a:pt x="13" y="224"/>
                    <a:pt x="26" y="224"/>
                  </a:cubicBezTo>
                  <a:cubicBezTo>
                    <a:pt x="35" y="224"/>
                    <a:pt x="48" y="176"/>
                    <a:pt x="48" y="111"/>
                  </a:cubicBezTo>
                  <a:cubicBezTo>
                    <a:pt x="53" y="49"/>
                    <a:pt x="39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6"/>
            <p:cNvSpPr/>
            <p:nvPr/>
          </p:nvSpPr>
          <p:spPr>
            <a:xfrm>
              <a:off x="7635254" y="3949527"/>
              <a:ext cx="2655" cy="11209"/>
            </a:xfrm>
            <a:custGeom>
              <a:rect b="b" l="l" r="r" t="t"/>
              <a:pathLst>
                <a:path extrusionOk="0" h="228" w="54">
                  <a:moveTo>
                    <a:pt x="31" y="0"/>
                  </a:moveTo>
                  <a:cubicBezTo>
                    <a:pt x="17" y="0"/>
                    <a:pt x="5" y="53"/>
                    <a:pt x="5" y="114"/>
                  </a:cubicBezTo>
                  <a:cubicBezTo>
                    <a:pt x="1" y="175"/>
                    <a:pt x="13" y="228"/>
                    <a:pt x="27" y="228"/>
                  </a:cubicBezTo>
                  <a:cubicBezTo>
                    <a:pt x="39" y="228"/>
                    <a:pt x="48" y="175"/>
                    <a:pt x="48" y="114"/>
                  </a:cubicBezTo>
                  <a:cubicBezTo>
                    <a:pt x="53" y="53"/>
                    <a:pt x="44" y="5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6"/>
            <p:cNvSpPr/>
            <p:nvPr/>
          </p:nvSpPr>
          <p:spPr>
            <a:xfrm>
              <a:off x="7634811" y="3971700"/>
              <a:ext cx="2606" cy="11160"/>
            </a:xfrm>
            <a:custGeom>
              <a:rect b="b" l="l" r="r" t="t"/>
              <a:pathLst>
                <a:path extrusionOk="0" h="227" w="53">
                  <a:moveTo>
                    <a:pt x="31" y="0"/>
                  </a:moveTo>
                  <a:cubicBezTo>
                    <a:pt x="18" y="0"/>
                    <a:pt x="4" y="53"/>
                    <a:pt x="4" y="113"/>
                  </a:cubicBezTo>
                  <a:cubicBezTo>
                    <a:pt x="0" y="174"/>
                    <a:pt x="14" y="227"/>
                    <a:pt x="26" y="227"/>
                  </a:cubicBezTo>
                  <a:cubicBezTo>
                    <a:pt x="40" y="227"/>
                    <a:pt x="48" y="174"/>
                    <a:pt x="48" y="113"/>
                  </a:cubicBezTo>
                  <a:cubicBezTo>
                    <a:pt x="53" y="53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6"/>
            <p:cNvSpPr/>
            <p:nvPr/>
          </p:nvSpPr>
          <p:spPr>
            <a:xfrm>
              <a:off x="7634369" y="3993823"/>
              <a:ext cx="2655" cy="11160"/>
            </a:xfrm>
            <a:custGeom>
              <a:rect b="b" l="l" r="r" t="t"/>
              <a:pathLst>
                <a:path extrusionOk="0" h="227" w="54">
                  <a:moveTo>
                    <a:pt x="31" y="0"/>
                  </a:moveTo>
                  <a:cubicBezTo>
                    <a:pt x="19" y="0"/>
                    <a:pt x="5" y="53"/>
                    <a:pt x="5" y="113"/>
                  </a:cubicBezTo>
                  <a:cubicBezTo>
                    <a:pt x="1" y="174"/>
                    <a:pt x="13" y="227"/>
                    <a:pt x="27" y="227"/>
                  </a:cubicBezTo>
                  <a:cubicBezTo>
                    <a:pt x="40" y="227"/>
                    <a:pt x="49" y="174"/>
                    <a:pt x="49" y="113"/>
                  </a:cubicBezTo>
                  <a:cubicBezTo>
                    <a:pt x="53" y="53"/>
                    <a:pt x="45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6"/>
            <p:cNvSpPr/>
            <p:nvPr/>
          </p:nvSpPr>
          <p:spPr>
            <a:xfrm>
              <a:off x="7633975" y="4015946"/>
              <a:ext cx="2606" cy="11209"/>
            </a:xfrm>
            <a:custGeom>
              <a:rect b="b" l="l" r="r" t="t"/>
              <a:pathLst>
                <a:path extrusionOk="0" h="228" w="53">
                  <a:moveTo>
                    <a:pt x="31" y="0"/>
                  </a:moveTo>
                  <a:cubicBezTo>
                    <a:pt x="17" y="0"/>
                    <a:pt x="5" y="53"/>
                    <a:pt x="5" y="113"/>
                  </a:cubicBezTo>
                  <a:cubicBezTo>
                    <a:pt x="0" y="175"/>
                    <a:pt x="13" y="222"/>
                    <a:pt x="27" y="228"/>
                  </a:cubicBezTo>
                  <a:cubicBezTo>
                    <a:pt x="39" y="228"/>
                    <a:pt x="48" y="175"/>
                    <a:pt x="48" y="113"/>
                  </a:cubicBezTo>
                  <a:cubicBezTo>
                    <a:pt x="53" y="53"/>
                    <a:pt x="43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6"/>
            <p:cNvSpPr/>
            <p:nvPr/>
          </p:nvSpPr>
          <p:spPr>
            <a:xfrm>
              <a:off x="7633533" y="4038070"/>
              <a:ext cx="2606" cy="11012"/>
            </a:xfrm>
            <a:custGeom>
              <a:rect b="b" l="l" r="r" t="t"/>
              <a:pathLst>
                <a:path extrusionOk="0" h="224" w="53">
                  <a:moveTo>
                    <a:pt x="30" y="0"/>
                  </a:moveTo>
                  <a:cubicBezTo>
                    <a:pt x="18" y="0"/>
                    <a:pt x="4" y="48"/>
                    <a:pt x="4" y="113"/>
                  </a:cubicBezTo>
                  <a:cubicBezTo>
                    <a:pt x="0" y="175"/>
                    <a:pt x="14" y="223"/>
                    <a:pt x="26" y="223"/>
                  </a:cubicBezTo>
                  <a:cubicBezTo>
                    <a:pt x="40" y="223"/>
                    <a:pt x="48" y="175"/>
                    <a:pt x="48" y="113"/>
                  </a:cubicBezTo>
                  <a:cubicBezTo>
                    <a:pt x="52" y="52"/>
                    <a:pt x="44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6"/>
            <p:cNvSpPr/>
            <p:nvPr/>
          </p:nvSpPr>
          <p:spPr>
            <a:xfrm>
              <a:off x="7633090" y="4060144"/>
              <a:ext cx="2655" cy="11062"/>
            </a:xfrm>
            <a:custGeom>
              <a:rect b="b" l="l" r="r" t="t"/>
              <a:pathLst>
                <a:path extrusionOk="0" h="225" w="54">
                  <a:moveTo>
                    <a:pt x="31" y="1"/>
                  </a:moveTo>
                  <a:cubicBezTo>
                    <a:pt x="18" y="1"/>
                    <a:pt x="5" y="49"/>
                    <a:pt x="5" y="110"/>
                  </a:cubicBezTo>
                  <a:cubicBezTo>
                    <a:pt x="1" y="176"/>
                    <a:pt x="13" y="224"/>
                    <a:pt x="27" y="224"/>
                  </a:cubicBezTo>
                  <a:cubicBezTo>
                    <a:pt x="35" y="224"/>
                    <a:pt x="49" y="176"/>
                    <a:pt x="49" y="115"/>
                  </a:cubicBezTo>
                  <a:cubicBezTo>
                    <a:pt x="53" y="49"/>
                    <a:pt x="39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6"/>
            <p:cNvSpPr/>
            <p:nvPr/>
          </p:nvSpPr>
          <p:spPr>
            <a:xfrm>
              <a:off x="7632697" y="4082267"/>
              <a:ext cx="2606" cy="11062"/>
            </a:xfrm>
            <a:custGeom>
              <a:rect b="b" l="l" r="r" t="t"/>
              <a:pathLst>
                <a:path extrusionOk="0" h="225" w="53">
                  <a:moveTo>
                    <a:pt x="26" y="1"/>
                  </a:moveTo>
                  <a:cubicBezTo>
                    <a:pt x="17" y="1"/>
                    <a:pt x="4" y="49"/>
                    <a:pt x="4" y="111"/>
                  </a:cubicBezTo>
                  <a:cubicBezTo>
                    <a:pt x="0" y="172"/>
                    <a:pt x="9" y="224"/>
                    <a:pt x="21" y="224"/>
                  </a:cubicBezTo>
                  <a:cubicBezTo>
                    <a:pt x="35" y="224"/>
                    <a:pt x="47" y="176"/>
                    <a:pt x="47" y="111"/>
                  </a:cubicBezTo>
                  <a:cubicBezTo>
                    <a:pt x="53" y="49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6"/>
            <p:cNvSpPr/>
            <p:nvPr/>
          </p:nvSpPr>
          <p:spPr>
            <a:xfrm>
              <a:off x="7632206" y="4104440"/>
              <a:ext cx="2458" cy="11012"/>
            </a:xfrm>
            <a:custGeom>
              <a:rect b="b" l="l" r="r" t="t"/>
              <a:pathLst>
                <a:path extrusionOk="0" h="224" w="50">
                  <a:moveTo>
                    <a:pt x="25" y="1"/>
                  </a:moveTo>
                  <a:cubicBezTo>
                    <a:pt x="14" y="1"/>
                    <a:pt x="5" y="51"/>
                    <a:pt x="1" y="110"/>
                  </a:cubicBezTo>
                  <a:cubicBezTo>
                    <a:pt x="1" y="171"/>
                    <a:pt x="10" y="223"/>
                    <a:pt x="23" y="223"/>
                  </a:cubicBezTo>
                  <a:cubicBezTo>
                    <a:pt x="36" y="223"/>
                    <a:pt x="49" y="175"/>
                    <a:pt x="49" y="110"/>
                  </a:cubicBezTo>
                  <a:cubicBezTo>
                    <a:pt x="49" y="48"/>
                    <a:pt x="41" y="1"/>
                    <a:pt x="27" y="1"/>
                  </a:cubicBezTo>
                  <a:cubicBezTo>
                    <a:pt x="26" y="1"/>
                    <a:pt x="26" y="1"/>
                    <a:pt x="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6"/>
            <p:cNvSpPr/>
            <p:nvPr/>
          </p:nvSpPr>
          <p:spPr>
            <a:xfrm>
              <a:off x="7631812" y="4126367"/>
              <a:ext cx="2409" cy="11209"/>
            </a:xfrm>
            <a:custGeom>
              <a:rect b="b" l="l" r="r" t="t"/>
              <a:pathLst>
                <a:path extrusionOk="0" h="228" w="49">
                  <a:moveTo>
                    <a:pt x="27" y="1"/>
                  </a:moveTo>
                  <a:cubicBezTo>
                    <a:pt x="13" y="1"/>
                    <a:pt x="5" y="53"/>
                    <a:pt x="0" y="114"/>
                  </a:cubicBezTo>
                  <a:cubicBezTo>
                    <a:pt x="0" y="175"/>
                    <a:pt x="9" y="227"/>
                    <a:pt x="22" y="227"/>
                  </a:cubicBezTo>
                  <a:cubicBezTo>
                    <a:pt x="35" y="227"/>
                    <a:pt x="49" y="175"/>
                    <a:pt x="49" y="114"/>
                  </a:cubicBezTo>
                  <a:cubicBezTo>
                    <a:pt x="49" y="53"/>
                    <a:pt x="39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6"/>
            <p:cNvSpPr/>
            <p:nvPr/>
          </p:nvSpPr>
          <p:spPr>
            <a:xfrm>
              <a:off x="7631419" y="4148490"/>
              <a:ext cx="2360" cy="11209"/>
            </a:xfrm>
            <a:custGeom>
              <a:rect b="b" l="l" r="r" t="t"/>
              <a:pathLst>
                <a:path extrusionOk="0" h="228" w="48">
                  <a:moveTo>
                    <a:pt x="26" y="1"/>
                  </a:moveTo>
                  <a:cubicBezTo>
                    <a:pt x="13" y="1"/>
                    <a:pt x="0" y="53"/>
                    <a:pt x="0" y="114"/>
                  </a:cubicBezTo>
                  <a:cubicBezTo>
                    <a:pt x="0" y="175"/>
                    <a:pt x="8" y="223"/>
                    <a:pt x="21" y="227"/>
                  </a:cubicBezTo>
                  <a:cubicBezTo>
                    <a:pt x="35" y="227"/>
                    <a:pt x="47" y="175"/>
                    <a:pt x="47" y="114"/>
                  </a:cubicBezTo>
                  <a:cubicBezTo>
                    <a:pt x="47" y="53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6"/>
            <p:cNvSpPr/>
            <p:nvPr/>
          </p:nvSpPr>
          <p:spPr>
            <a:xfrm>
              <a:off x="7630927" y="4170614"/>
              <a:ext cx="2409" cy="10963"/>
            </a:xfrm>
            <a:custGeom>
              <a:rect b="b" l="l" r="r" t="t"/>
              <a:pathLst>
                <a:path extrusionOk="0" h="223" w="49">
                  <a:moveTo>
                    <a:pt x="27" y="1"/>
                  </a:moveTo>
                  <a:cubicBezTo>
                    <a:pt x="14" y="1"/>
                    <a:pt x="1" y="49"/>
                    <a:pt x="1" y="114"/>
                  </a:cubicBezTo>
                  <a:cubicBezTo>
                    <a:pt x="1" y="176"/>
                    <a:pt x="10" y="223"/>
                    <a:pt x="23" y="223"/>
                  </a:cubicBezTo>
                  <a:cubicBezTo>
                    <a:pt x="36" y="223"/>
                    <a:pt x="45" y="176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6"/>
            <p:cNvSpPr/>
            <p:nvPr/>
          </p:nvSpPr>
          <p:spPr>
            <a:xfrm>
              <a:off x="7630288" y="4192737"/>
              <a:ext cx="2655" cy="11012"/>
            </a:xfrm>
            <a:custGeom>
              <a:rect b="b" l="l" r="r" t="t"/>
              <a:pathLst>
                <a:path extrusionOk="0" h="224" w="54">
                  <a:moveTo>
                    <a:pt x="31" y="1"/>
                  </a:moveTo>
                  <a:cubicBezTo>
                    <a:pt x="18" y="1"/>
                    <a:pt x="5" y="49"/>
                    <a:pt x="5" y="110"/>
                  </a:cubicBezTo>
                  <a:cubicBezTo>
                    <a:pt x="1" y="171"/>
                    <a:pt x="9" y="224"/>
                    <a:pt x="23" y="224"/>
                  </a:cubicBezTo>
                  <a:cubicBezTo>
                    <a:pt x="36" y="224"/>
                    <a:pt x="49" y="176"/>
                    <a:pt x="49" y="114"/>
                  </a:cubicBezTo>
                  <a:cubicBezTo>
                    <a:pt x="53" y="49"/>
                    <a:pt x="44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6"/>
            <p:cNvSpPr/>
            <p:nvPr/>
          </p:nvSpPr>
          <p:spPr>
            <a:xfrm>
              <a:off x="7629846" y="4214664"/>
              <a:ext cx="2409" cy="11209"/>
            </a:xfrm>
            <a:custGeom>
              <a:rect b="b" l="l" r="r" t="t"/>
              <a:pathLst>
                <a:path extrusionOk="0" h="228" w="49">
                  <a:moveTo>
                    <a:pt x="27" y="0"/>
                  </a:moveTo>
                  <a:cubicBezTo>
                    <a:pt x="14" y="0"/>
                    <a:pt x="6" y="53"/>
                    <a:pt x="1" y="114"/>
                  </a:cubicBezTo>
                  <a:cubicBezTo>
                    <a:pt x="1" y="175"/>
                    <a:pt x="10" y="228"/>
                    <a:pt x="23" y="228"/>
                  </a:cubicBezTo>
                  <a:cubicBezTo>
                    <a:pt x="36" y="228"/>
                    <a:pt x="49" y="175"/>
                    <a:pt x="49" y="114"/>
                  </a:cubicBezTo>
                  <a:cubicBezTo>
                    <a:pt x="49" y="53"/>
                    <a:pt x="40" y="4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6"/>
            <p:cNvSpPr/>
            <p:nvPr/>
          </p:nvSpPr>
          <p:spPr>
            <a:xfrm>
              <a:off x="7629452" y="4236787"/>
              <a:ext cx="2409" cy="11209"/>
            </a:xfrm>
            <a:custGeom>
              <a:rect b="b" l="l" r="r" t="t"/>
              <a:pathLst>
                <a:path extrusionOk="0" h="228" w="49">
                  <a:moveTo>
                    <a:pt x="26" y="0"/>
                  </a:moveTo>
                  <a:cubicBezTo>
                    <a:pt x="14" y="0"/>
                    <a:pt x="0" y="53"/>
                    <a:pt x="0" y="115"/>
                  </a:cubicBezTo>
                  <a:cubicBezTo>
                    <a:pt x="0" y="175"/>
                    <a:pt x="9" y="228"/>
                    <a:pt x="22" y="228"/>
                  </a:cubicBezTo>
                  <a:cubicBezTo>
                    <a:pt x="35" y="228"/>
                    <a:pt x="44" y="175"/>
                    <a:pt x="48" y="115"/>
                  </a:cubicBezTo>
                  <a:cubicBezTo>
                    <a:pt x="48" y="53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6"/>
            <p:cNvSpPr/>
            <p:nvPr/>
          </p:nvSpPr>
          <p:spPr>
            <a:xfrm>
              <a:off x="7628813" y="4258911"/>
              <a:ext cx="2606" cy="11012"/>
            </a:xfrm>
            <a:custGeom>
              <a:rect b="b" l="l" r="r" t="t"/>
              <a:pathLst>
                <a:path extrusionOk="0" h="224" w="53">
                  <a:moveTo>
                    <a:pt x="31" y="0"/>
                  </a:moveTo>
                  <a:cubicBezTo>
                    <a:pt x="17" y="0"/>
                    <a:pt x="5" y="48"/>
                    <a:pt x="5" y="110"/>
                  </a:cubicBezTo>
                  <a:cubicBezTo>
                    <a:pt x="1" y="175"/>
                    <a:pt x="9" y="224"/>
                    <a:pt x="22" y="224"/>
                  </a:cubicBezTo>
                  <a:cubicBezTo>
                    <a:pt x="35" y="224"/>
                    <a:pt x="48" y="175"/>
                    <a:pt x="48" y="115"/>
                  </a:cubicBezTo>
                  <a:cubicBezTo>
                    <a:pt x="53" y="53"/>
                    <a:pt x="44" y="0"/>
                    <a:pt x="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6"/>
            <p:cNvSpPr/>
            <p:nvPr/>
          </p:nvSpPr>
          <p:spPr>
            <a:xfrm>
              <a:off x="7628371" y="4281083"/>
              <a:ext cx="2409" cy="10963"/>
            </a:xfrm>
            <a:custGeom>
              <a:rect b="b" l="l" r="r" t="t"/>
              <a:pathLst>
                <a:path extrusionOk="0" h="223" w="49">
                  <a:moveTo>
                    <a:pt x="26" y="0"/>
                  </a:moveTo>
                  <a:cubicBezTo>
                    <a:pt x="14" y="0"/>
                    <a:pt x="4" y="47"/>
                    <a:pt x="0" y="109"/>
                  </a:cubicBezTo>
                  <a:cubicBezTo>
                    <a:pt x="0" y="170"/>
                    <a:pt x="10" y="223"/>
                    <a:pt x="22" y="223"/>
                  </a:cubicBezTo>
                  <a:cubicBezTo>
                    <a:pt x="36" y="223"/>
                    <a:pt x="48" y="174"/>
                    <a:pt x="48" y="109"/>
                  </a:cubicBezTo>
                  <a:cubicBezTo>
                    <a:pt x="48" y="47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6"/>
            <p:cNvSpPr/>
            <p:nvPr/>
          </p:nvSpPr>
          <p:spPr>
            <a:xfrm>
              <a:off x="7627732" y="4302961"/>
              <a:ext cx="2606" cy="11209"/>
            </a:xfrm>
            <a:custGeom>
              <a:rect b="b" l="l" r="r" t="t"/>
              <a:pathLst>
                <a:path extrusionOk="0" h="228" w="53">
                  <a:moveTo>
                    <a:pt x="31" y="1"/>
                  </a:moveTo>
                  <a:cubicBezTo>
                    <a:pt x="17" y="1"/>
                    <a:pt x="5" y="53"/>
                    <a:pt x="5" y="114"/>
                  </a:cubicBezTo>
                  <a:cubicBezTo>
                    <a:pt x="1" y="175"/>
                    <a:pt x="9" y="227"/>
                    <a:pt x="23" y="227"/>
                  </a:cubicBezTo>
                  <a:cubicBezTo>
                    <a:pt x="35" y="227"/>
                    <a:pt x="49" y="175"/>
                    <a:pt x="49" y="114"/>
                  </a:cubicBezTo>
                  <a:cubicBezTo>
                    <a:pt x="53" y="53"/>
                    <a:pt x="44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6"/>
            <p:cNvSpPr/>
            <p:nvPr/>
          </p:nvSpPr>
          <p:spPr>
            <a:xfrm>
              <a:off x="7627289" y="4325084"/>
              <a:ext cx="2409" cy="11012"/>
            </a:xfrm>
            <a:custGeom>
              <a:rect b="b" l="l" r="r" t="t"/>
              <a:pathLst>
                <a:path extrusionOk="0" h="224" w="49">
                  <a:moveTo>
                    <a:pt x="26" y="1"/>
                  </a:moveTo>
                  <a:cubicBezTo>
                    <a:pt x="14" y="1"/>
                    <a:pt x="5" y="49"/>
                    <a:pt x="0" y="114"/>
                  </a:cubicBezTo>
                  <a:cubicBezTo>
                    <a:pt x="0" y="175"/>
                    <a:pt x="10" y="223"/>
                    <a:pt x="22" y="223"/>
                  </a:cubicBezTo>
                  <a:cubicBezTo>
                    <a:pt x="36" y="223"/>
                    <a:pt x="44" y="175"/>
                    <a:pt x="48" y="114"/>
                  </a:cubicBezTo>
                  <a:cubicBezTo>
                    <a:pt x="48" y="53"/>
                    <a:pt x="40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6"/>
            <p:cNvSpPr/>
            <p:nvPr/>
          </p:nvSpPr>
          <p:spPr>
            <a:xfrm>
              <a:off x="7626650" y="4347208"/>
              <a:ext cx="2606" cy="11012"/>
            </a:xfrm>
            <a:custGeom>
              <a:rect b="b" l="l" r="r" t="t"/>
              <a:pathLst>
                <a:path extrusionOk="0" h="224" w="53">
                  <a:moveTo>
                    <a:pt x="31" y="1"/>
                  </a:moveTo>
                  <a:cubicBezTo>
                    <a:pt x="18" y="1"/>
                    <a:pt x="5" y="49"/>
                    <a:pt x="5" y="110"/>
                  </a:cubicBezTo>
                  <a:cubicBezTo>
                    <a:pt x="1" y="171"/>
                    <a:pt x="9" y="223"/>
                    <a:pt x="23" y="223"/>
                  </a:cubicBezTo>
                  <a:cubicBezTo>
                    <a:pt x="35" y="223"/>
                    <a:pt x="49" y="176"/>
                    <a:pt x="49" y="110"/>
                  </a:cubicBezTo>
                  <a:cubicBezTo>
                    <a:pt x="53" y="49"/>
                    <a:pt x="45" y="1"/>
                    <a:pt x="3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6"/>
            <p:cNvSpPr/>
            <p:nvPr/>
          </p:nvSpPr>
          <p:spPr>
            <a:xfrm>
              <a:off x="7626257" y="4369134"/>
              <a:ext cx="2360" cy="11258"/>
            </a:xfrm>
            <a:custGeom>
              <a:rect b="b" l="l" r="r" t="t"/>
              <a:pathLst>
                <a:path extrusionOk="0" h="229" w="48">
                  <a:moveTo>
                    <a:pt x="26" y="1"/>
                  </a:moveTo>
                  <a:cubicBezTo>
                    <a:pt x="13" y="1"/>
                    <a:pt x="0" y="53"/>
                    <a:pt x="0" y="114"/>
                  </a:cubicBezTo>
                  <a:cubicBezTo>
                    <a:pt x="0" y="176"/>
                    <a:pt x="9" y="228"/>
                    <a:pt x="21" y="228"/>
                  </a:cubicBezTo>
                  <a:cubicBezTo>
                    <a:pt x="35" y="228"/>
                    <a:pt x="43" y="176"/>
                    <a:pt x="47" y="114"/>
                  </a:cubicBezTo>
                  <a:cubicBezTo>
                    <a:pt x="47" y="53"/>
                    <a:pt x="39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6"/>
            <p:cNvSpPr/>
            <p:nvPr/>
          </p:nvSpPr>
          <p:spPr>
            <a:xfrm>
              <a:off x="7625569" y="4391258"/>
              <a:ext cx="2409" cy="11012"/>
            </a:xfrm>
            <a:custGeom>
              <a:rect b="b" l="l" r="r" t="t"/>
              <a:pathLst>
                <a:path extrusionOk="0" h="224" w="49">
                  <a:moveTo>
                    <a:pt x="27" y="1"/>
                  </a:moveTo>
                  <a:cubicBezTo>
                    <a:pt x="14" y="1"/>
                    <a:pt x="5" y="49"/>
                    <a:pt x="0" y="110"/>
                  </a:cubicBezTo>
                  <a:cubicBezTo>
                    <a:pt x="0" y="176"/>
                    <a:pt x="9" y="224"/>
                    <a:pt x="23" y="224"/>
                  </a:cubicBezTo>
                  <a:cubicBezTo>
                    <a:pt x="35" y="224"/>
                    <a:pt x="49" y="176"/>
                    <a:pt x="49" y="114"/>
                  </a:cubicBezTo>
                  <a:cubicBezTo>
                    <a:pt x="49" y="53"/>
                    <a:pt x="40" y="1"/>
                    <a:pt x="2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6"/>
            <p:cNvSpPr/>
            <p:nvPr/>
          </p:nvSpPr>
          <p:spPr>
            <a:xfrm>
              <a:off x="7624929" y="4413381"/>
              <a:ext cx="2655" cy="9931"/>
            </a:xfrm>
            <a:custGeom>
              <a:rect b="b" l="l" r="r" t="t"/>
              <a:pathLst>
                <a:path extrusionOk="0" h="202" w="54">
                  <a:moveTo>
                    <a:pt x="30" y="0"/>
                  </a:moveTo>
                  <a:cubicBezTo>
                    <a:pt x="17" y="0"/>
                    <a:pt x="5" y="47"/>
                    <a:pt x="5" y="101"/>
                  </a:cubicBezTo>
                  <a:cubicBezTo>
                    <a:pt x="1" y="154"/>
                    <a:pt x="9" y="202"/>
                    <a:pt x="22" y="202"/>
                  </a:cubicBezTo>
                  <a:cubicBezTo>
                    <a:pt x="36" y="202"/>
                    <a:pt x="48" y="158"/>
                    <a:pt x="48" y="101"/>
                  </a:cubicBezTo>
                  <a:cubicBezTo>
                    <a:pt x="53" y="45"/>
                    <a:pt x="40" y="1"/>
                    <a:pt x="31" y="1"/>
                  </a:cubicBezTo>
                  <a:cubicBezTo>
                    <a:pt x="31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6"/>
            <p:cNvSpPr/>
            <p:nvPr/>
          </p:nvSpPr>
          <p:spPr>
            <a:xfrm>
              <a:off x="7514706" y="1446484"/>
              <a:ext cx="260020" cy="446740"/>
            </a:xfrm>
            <a:custGeom>
              <a:rect b="b" l="l" r="r" t="t"/>
              <a:pathLst>
                <a:path extrusionOk="0" h="9087" w="5289">
                  <a:moveTo>
                    <a:pt x="2334" y="1"/>
                  </a:moveTo>
                  <a:cubicBezTo>
                    <a:pt x="1532" y="1"/>
                    <a:pt x="729" y="198"/>
                    <a:pt x="1" y="595"/>
                  </a:cubicBezTo>
                  <a:cubicBezTo>
                    <a:pt x="1" y="595"/>
                    <a:pt x="57" y="3794"/>
                    <a:pt x="202" y="5176"/>
                  </a:cubicBezTo>
                  <a:cubicBezTo>
                    <a:pt x="350" y="6561"/>
                    <a:pt x="1753" y="6644"/>
                    <a:pt x="1753" y="6644"/>
                  </a:cubicBezTo>
                  <a:cubicBezTo>
                    <a:pt x="1753" y="6644"/>
                    <a:pt x="1876" y="8628"/>
                    <a:pt x="1902" y="9082"/>
                  </a:cubicBezTo>
                  <a:cubicBezTo>
                    <a:pt x="1902" y="9087"/>
                    <a:pt x="1906" y="9087"/>
                    <a:pt x="1910" y="9087"/>
                  </a:cubicBezTo>
                  <a:lnTo>
                    <a:pt x="5148" y="8012"/>
                  </a:lnTo>
                  <a:lnTo>
                    <a:pt x="5210" y="4035"/>
                  </a:lnTo>
                  <a:lnTo>
                    <a:pt x="5289" y="2575"/>
                  </a:lnTo>
                  <a:lnTo>
                    <a:pt x="5249" y="950"/>
                  </a:lnTo>
                  <a:lnTo>
                    <a:pt x="4904" y="732"/>
                  </a:lnTo>
                  <a:cubicBezTo>
                    <a:pt x="4119" y="245"/>
                    <a:pt x="3227" y="1"/>
                    <a:pt x="233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6"/>
            <p:cNvSpPr/>
            <p:nvPr/>
          </p:nvSpPr>
          <p:spPr>
            <a:xfrm>
              <a:off x="7525030" y="1575636"/>
              <a:ext cx="17895" cy="17699"/>
            </a:xfrm>
            <a:custGeom>
              <a:rect b="b" l="l" r="r" t="t"/>
              <a:pathLst>
                <a:path extrusionOk="0" h="360" w="364">
                  <a:moveTo>
                    <a:pt x="183" y="1"/>
                  </a:moveTo>
                  <a:cubicBezTo>
                    <a:pt x="180" y="1"/>
                    <a:pt x="178" y="1"/>
                    <a:pt x="175" y="1"/>
                  </a:cubicBezTo>
                  <a:cubicBezTo>
                    <a:pt x="75" y="5"/>
                    <a:pt x="0" y="88"/>
                    <a:pt x="4" y="189"/>
                  </a:cubicBezTo>
                  <a:cubicBezTo>
                    <a:pt x="9" y="283"/>
                    <a:pt x="88" y="360"/>
                    <a:pt x="181" y="360"/>
                  </a:cubicBezTo>
                  <a:cubicBezTo>
                    <a:pt x="183" y="360"/>
                    <a:pt x="186" y="360"/>
                    <a:pt x="188" y="360"/>
                  </a:cubicBezTo>
                  <a:cubicBezTo>
                    <a:pt x="289" y="354"/>
                    <a:pt x="363" y="272"/>
                    <a:pt x="359" y="171"/>
                  </a:cubicBezTo>
                  <a:cubicBezTo>
                    <a:pt x="355" y="78"/>
                    <a:pt x="275" y="1"/>
                    <a:pt x="1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6"/>
            <p:cNvSpPr/>
            <p:nvPr/>
          </p:nvSpPr>
          <p:spPr>
            <a:xfrm>
              <a:off x="7523949" y="1570375"/>
              <a:ext cx="35495" cy="11701"/>
            </a:xfrm>
            <a:custGeom>
              <a:rect b="b" l="l" r="r" t="t"/>
              <a:pathLst>
                <a:path extrusionOk="0" h="238" w="722">
                  <a:moveTo>
                    <a:pt x="393" y="0"/>
                  </a:moveTo>
                  <a:cubicBezTo>
                    <a:pt x="376" y="0"/>
                    <a:pt x="359" y="1"/>
                    <a:pt x="341" y="3"/>
                  </a:cubicBezTo>
                  <a:cubicBezTo>
                    <a:pt x="224" y="16"/>
                    <a:pt x="127" y="73"/>
                    <a:pt x="75" y="126"/>
                  </a:cubicBezTo>
                  <a:cubicBezTo>
                    <a:pt x="18" y="178"/>
                    <a:pt x="0" y="221"/>
                    <a:pt x="14" y="235"/>
                  </a:cubicBezTo>
                  <a:cubicBezTo>
                    <a:pt x="16" y="237"/>
                    <a:pt x="18" y="238"/>
                    <a:pt x="22" y="238"/>
                  </a:cubicBezTo>
                  <a:cubicBezTo>
                    <a:pt x="58" y="238"/>
                    <a:pt x="178" y="137"/>
                    <a:pt x="355" y="121"/>
                  </a:cubicBezTo>
                  <a:cubicBezTo>
                    <a:pt x="375" y="118"/>
                    <a:pt x="395" y="117"/>
                    <a:pt x="415" y="117"/>
                  </a:cubicBezTo>
                  <a:cubicBezTo>
                    <a:pt x="550" y="117"/>
                    <a:pt x="657" y="165"/>
                    <a:pt x="695" y="165"/>
                  </a:cubicBezTo>
                  <a:cubicBezTo>
                    <a:pt x="701" y="165"/>
                    <a:pt x="706" y="164"/>
                    <a:pt x="708" y="160"/>
                  </a:cubicBezTo>
                  <a:cubicBezTo>
                    <a:pt x="722" y="147"/>
                    <a:pt x="696" y="108"/>
                    <a:pt x="630" y="64"/>
                  </a:cubicBezTo>
                  <a:cubicBezTo>
                    <a:pt x="574" y="31"/>
                    <a:pt x="490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6"/>
            <p:cNvSpPr/>
            <p:nvPr/>
          </p:nvSpPr>
          <p:spPr>
            <a:xfrm>
              <a:off x="7627535" y="1571703"/>
              <a:ext cx="19812" cy="17404"/>
            </a:xfrm>
            <a:custGeom>
              <a:rect b="b" l="l" r="r" t="t"/>
              <a:pathLst>
                <a:path extrusionOk="0" h="354" w="403">
                  <a:moveTo>
                    <a:pt x="201" y="0"/>
                  </a:moveTo>
                  <a:cubicBezTo>
                    <a:pt x="165" y="0"/>
                    <a:pt x="128" y="12"/>
                    <a:pt x="96" y="37"/>
                  </a:cubicBezTo>
                  <a:cubicBezTo>
                    <a:pt x="17" y="94"/>
                    <a:pt x="0" y="204"/>
                    <a:pt x="61" y="282"/>
                  </a:cubicBezTo>
                  <a:cubicBezTo>
                    <a:pt x="95" y="329"/>
                    <a:pt x="148" y="354"/>
                    <a:pt x="202" y="354"/>
                  </a:cubicBezTo>
                  <a:cubicBezTo>
                    <a:pt x="240" y="354"/>
                    <a:pt x="278" y="342"/>
                    <a:pt x="310" y="317"/>
                  </a:cubicBezTo>
                  <a:cubicBezTo>
                    <a:pt x="388" y="260"/>
                    <a:pt x="402" y="151"/>
                    <a:pt x="345" y="73"/>
                  </a:cubicBezTo>
                  <a:cubicBezTo>
                    <a:pt x="309" y="26"/>
                    <a:pt x="255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6"/>
            <p:cNvSpPr/>
            <p:nvPr/>
          </p:nvSpPr>
          <p:spPr>
            <a:xfrm>
              <a:off x="7628125" y="1565852"/>
              <a:ext cx="35299" cy="11504"/>
            </a:xfrm>
            <a:custGeom>
              <a:rect b="b" l="l" r="r" t="t"/>
              <a:pathLst>
                <a:path extrusionOk="0" h="234" w="718">
                  <a:moveTo>
                    <a:pt x="389" y="0"/>
                  </a:moveTo>
                  <a:cubicBezTo>
                    <a:pt x="372" y="0"/>
                    <a:pt x="355" y="1"/>
                    <a:pt x="338" y="3"/>
                  </a:cubicBezTo>
                  <a:cubicBezTo>
                    <a:pt x="219" y="16"/>
                    <a:pt x="124" y="69"/>
                    <a:pt x="71" y="121"/>
                  </a:cubicBezTo>
                  <a:cubicBezTo>
                    <a:pt x="15" y="178"/>
                    <a:pt x="1" y="222"/>
                    <a:pt x="9" y="230"/>
                  </a:cubicBezTo>
                  <a:cubicBezTo>
                    <a:pt x="12" y="232"/>
                    <a:pt x="14" y="233"/>
                    <a:pt x="18" y="233"/>
                  </a:cubicBezTo>
                  <a:cubicBezTo>
                    <a:pt x="57" y="233"/>
                    <a:pt x="178" y="132"/>
                    <a:pt x="350" y="117"/>
                  </a:cubicBezTo>
                  <a:cubicBezTo>
                    <a:pt x="372" y="115"/>
                    <a:pt x="394" y="113"/>
                    <a:pt x="414" y="113"/>
                  </a:cubicBezTo>
                  <a:cubicBezTo>
                    <a:pt x="551" y="113"/>
                    <a:pt x="657" y="161"/>
                    <a:pt x="695" y="161"/>
                  </a:cubicBezTo>
                  <a:cubicBezTo>
                    <a:pt x="702" y="161"/>
                    <a:pt x="707" y="159"/>
                    <a:pt x="709" y="156"/>
                  </a:cubicBezTo>
                  <a:cubicBezTo>
                    <a:pt x="717" y="147"/>
                    <a:pt x="691" y="103"/>
                    <a:pt x="626" y="65"/>
                  </a:cubicBezTo>
                  <a:cubicBezTo>
                    <a:pt x="574" y="30"/>
                    <a:pt x="489" y="0"/>
                    <a:pt x="3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6"/>
            <p:cNvSpPr/>
            <p:nvPr/>
          </p:nvSpPr>
          <p:spPr>
            <a:xfrm>
              <a:off x="7572522" y="1576078"/>
              <a:ext cx="25810" cy="83970"/>
            </a:xfrm>
            <a:custGeom>
              <a:rect b="b" l="l" r="r" t="t"/>
              <a:pathLst>
                <a:path extrusionOk="0" h="1708" w="525">
                  <a:moveTo>
                    <a:pt x="480" y="0"/>
                  </a:moveTo>
                  <a:cubicBezTo>
                    <a:pt x="452" y="0"/>
                    <a:pt x="305" y="455"/>
                    <a:pt x="149" y="1019"/>
                  </a:cubicBezTo>
                  <a:cubicBezTo>
                    <a:pt x="114" y="1154"/>
                    <a:pt x="79" y="1285"/>
                    <a:pt x="44" y="1426"/>
                  </a:cubicBezTo>
                  <a:cubicBezTo>
                    <a:pt x="31" y="1482"/>
                    <a:pt x="0" y="1552"/>
                    <a:pt x="35" y="1630"/>
                  </a:cubicBezTo>
                  <a:cubicBezTo>
                    <a:pt x="67" y="1695"/>
                    <a:pt x="126" y="1707"/>
                    <a:pt x="170" y="1707"/>
                  </a:cubicBezTo>
                  <a:cubicBezTo>
                    <a:pt x="186" y="1707"/>
                    <a:pt x="200" y="1706"/>
                    <a:pt x="210" y="1705"/>
                  </a:cubicBezTo>
                  <a:cubicBezTo>
                    <a:pt x="406" y="1696"/>
                    <a:pt x="525" y="1683"/>
                    <a:pt x="525" y="1666"/>
                  </a:cubicBezTo>
                  <a:cubicBezTo>
                    <a:pt x="525" y="1652"/>
                    <a:pt x="402" y="1640"/>
                    <a:pt x="210" y="1635"/>
                  </a:cubicBezTo>
                  <a:cubicBezTo>
                    <a:pt x="162" y="1630"/>
                    <a:pt x="118" y="1626"/>
                    <a:pt x="109" y="1596"/>
                  </a:cubicBezTo>
                  <a:cubicBezTo>
                    <a:pt x="97" y="1565"/>
                    <a:pt x="114" y="1509"/>
                    <a:pt x="131" y="1447"/>
                  </a:cubicBezTo>
                  <a:cubicBezTo>
                    <a:pt x="170" y="1311"/>
                    <a:pt x="210" y="1180"/>
                    <a:pt x="245" y="1049"/>
                  </a:cubicBezTo>
                  <a:cubicBezTo>
                    <a:pt x="402" y="476"/>
                    <a:pt x="507" y="10"/>
                    <a:pt x="481" y="0"/>
                  </a:cubicBezTo>
                  <a:cubicBezTo>
                    <a:pt x="480" y="0"/>
                    <a:pt x="480" y="0"/>
                    <a:pt x="4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6"/>
            <p:cNvSpPr/>
            <p:nvPr/>
          </p:nvSpPr>
          <p:spPr>
            <a:xfrm>
              <a:off x="7585009" y="1664277"/>
              <a:ext cx="51129" cy="29055"/>
            </a:xfrm>
            <a:custGeom>
              <a:rect b="b" l="l" r="r" t="t"/>
              <a:pathLst>
                <a:path extrusionOk="0" h="591" w="1040">
                  <a:moveTo>
                    <a:pt x="939" y="1"/>
                  </a:moveTo>
                  <a:cubicBezTo>
                    <a:pt x="924" y="1"/>
                    <a:pt x="340" y="368"/>
                    <a:pt x="0" y="383"/>
                  </a:cubicBezTo>
                  <a:cubicBezTo>
                    <a:pt x="0" y="383"/>
                    <a:pt x="159" y="591"/>
                    <a:pt x="413" y="591"/>
                  </a:cubicBezTo>
                  <a:cubicBezTo>
                    <a:pt x="483" y="591"/>
                    <a:pt x="560" y="575"/>
                    <a:pt x="642" y="536"/>
                  </a:cubicBezTo>
                  <a:cubicBezTo>
                    <a:pt x="1039" y="348"/>
                    <a:pt x="908" y="25"/>
                    <a:pt x="908" y="25"/>
                  </a:cubicBezTo>
                  <a:cubicBezTo>
                    <a:pt x="932" y="8"/>
                    <a:pt x="941" y="1"/>
                    <a:pt x="9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6"/>
            <p:cNvSpPr/>
            <p:nvPr/>
          </p:nvSpPr>
          <p:spPr>
            <a:xfrm>
              <a:off x="7600889" y="1739988"/>
              <a:ext cx="88984" cy="51227"/>
            </a:xfrm>
            <a:custGeom>
              <a:rect b="b" l="l" r="r" t="t"/>
              <a:pathLst>
                <a:path extrusionOk="0" h="1042" w="1810">
                  <a:moveTo>
                    <a:pt x="1809" y="1"/>
                  </a:moveTo>
                  <a:cubicBezTo>
                    <a:pt x="936" y="670"/>
                    <a:pt x="0" y="700"/>
                    <a:pt x="0" y="700"/>
                  </a:cubicBezTo>
                  <a:lnTo>
                    <a:pt x="44" y="1041"/>
                  </a:lnTo>
                  <a:cubicBezTo>
                    <a:pt x="1438" y="1037"/>
                    <a:pt x="1809" y="1"/>
                    <a:pt x="1809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6"/>
            <p:cNvSpPr/>
            <p:nvPr/>
          </p:nvSpPr>
          <p:spPr>
            <a:xfrm>
              <a:off x="7480980" y="1388275"/>
              <a:ext cx="320343" cy="244387"/>
            </a:xfrm>
            <a:custGeom>
              <a:rect b="b" l="l" r="r" t="t"/>
              <a:pathLst>
                <a:path extrusionOk="0" h="4971" w="6516">
                  <a:moveTo>
                    <a:pt x="3129" y="0"/>
                  </a:moveTo>
                  <a:cubicBezTo>
                    <a:pt x="2898" y="0"/>
                    <a:pt x="2671" y="43"/>
                    <a:pt x="2461" y="141"/>
                  </a:cubicBezTo>
                  <a:cubicBezTo>
                    <a:pt x="2251" y="242"/>
                    <a:pt x="2068" y="390"/>
                    <a:pt x="1854" y="473"/>
                  </a:cubicBezTo>
                  <a:cubicBezTo>
                    <a:pt x="1399" y="652"/>
                    <a:pt x="840" y="521"/>
                    <a:pt x="442" y="801"/>
                  </a:cubicBezTo>
                  <a:cubicBezTo>
                    <a:pt x="79" y="1063"/>
                    <a:pt x="1" y="1614"/>
                    <a:pt x="210" y="2007"/>
                  </a:cubicBezTo>
                  <a:cubicBezTo>
                    <a:pt x="424" y="2400"/>
                    <a:pt x="862" y="2636"/>
                    <a:pt x="1303" y="2693"/>
                  </a:cubicBezTo>
                  <a:cubicBezTo>
                    <a:pt x="1389" y="2704"/>
                    <a:pt x="1475" y="2709"/>
                    <a:pt x="1561" y="2709"/>
                  </a:cubicBezTo>
                  <a:cubicBezTo>
                    <a:pt x="1918" y="2709"/>
                    <a:pt x="2276" y="2621"/>
                    <a:pt x="2614" y="2501"/>
                  </a:cubicBezTo>
                  <a:cubicBezTo>
                    <a:pt x="2791" y="2439"/>
                    <a:pt x="2980" y="2370"/>
                    <a:pt x="3162" y="2370"/>
                  </a:cubicBezTo>
                  <a:cubicBezTo>
                    <a:pt x="3236" y="2370"/>
                    <a:pt x="3308" y="2381"/>
                    <a:pt x="3379" y="2409"/>
                  </a:cubicBezTo>
                  <a:cubicBezTo>
                    <a:pt x="3611" y="2497"/>
                    <a:pt x="3772" y="2755"/>
                    <a:pt x="4021" y="2776"/>
                  </a:cubicBezTo>
                  <a:cubicBezTo>
                    <a:pt x="4033" y="2777"/>
                    <a:pt x="4045" y="2777"/>
                    <a:pt x="4057" y="2777"/>
                  </a:cubicBezTo>
                  <a:cubicBezTo>
                    <a:pt x="4195" y="2777"/>
                    <a:pt x="4344" y="2720"/>
                    <a:pt x="4472" y="2720"/>
                  </a:cubicBezTo>
                  <a:cubicBezTo>
                    <a:pt x="4541" y="2720"/>
                    <a:pt x="4603" y="2736"/>
                    <a:pt x="4654" y="2785"/>
                  </a:cubicBezTo>
                  <a:cubicBezTo>
                    <a:pt x="4720" y="2846"/>
                    <a:pt x="4738" y="2938"/>
                    <a:pt x="4755" y="3025"/>
                  </a:cubicBezTo>
                  <a:cubicBezTo>
                    <a:pt x="4838" y="3506"/>
                    <a:pt x="5122" y="4467"/>
                    <a:pt x="5205" y="4944"/>
                  </a:cubicBezTo>
                  <a:cubicBezTo>
                    <a:pt x="5249" y="4962"/>
                    <a:pt x="5289" y="4970"/>
                    <a:pt x="5327" y="4970"/>
                  </a:cubicBezTo>
                  <a:cubicBezTo>
                    <a:pt x="5565" y="4970"/>
                    <a:pt x="5716" y="4658"/>
                    <a:pt x="6009" y="4651"/>
                  </a:cubicBezTo>
                  <a:cubicBezTo>
                    <a:pt x="6062" y="3598"/>
                    <a:pt x="6516" y="2540"/>
                    <a:pt x="6250" y="1517"/>
                  </a:cubicBezTo>
                  <a:cubicBezTo>
                    <a:pt x="6189" y="1264"/>
                    <a:pt x="6066" y="1010"/>
                    <a:pt x="5848" y="867"/>
                  </a:cubicBezTo>
                  <a:cubicBezTo>
                    <a:pt x="5755" y="804"/>
                    <a:pt x="5639" y="771"/>
                    <a:pt x="5525" y="771"/>
                  </a:cubicBezTo>
                  <a:cubicBezTo>
                    <a:pt x="5384" y="771"/>
                    <a:pt x="5246" y="821"/>
                    <a:pt x="5158" y="927"/>
                  </a:cubicBezTo>
                  <a:lnTo>
                    <a:pt x="5158" y="927"/>
                  </a:lnTo>
                  <a:cubicBezTo>
                    <a:pt x="4772" y="635"/>
                    <a:pt x="4381" y="343"/>
                    <a:pt x="3934" y="163"/>
                  </a:cubicBezTo>
                  <a:cubicBezTo>
                    <a:pt x="3680" y="61"/>
                    <a:pt x="3402" y="0"/>
                    <a:pt x="31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6"/>
            <p:cNvSpPr/>
            <p:nvPr/>
          </p:nvSpPr>
          <p:spPr>
            <a:xfrm>
              <a:off x="7747640" y="1559805"/>
              <a:ext cx="59044" cy="85641"/>
            </a:xfrm>
            <a:custGeom>
              <a:rect b="b" l="l" r="r" t="t"/>
              <a:pathLst>
                <a:path extrusionOk="0" h="1742" w="1201">
                  <a:moveTo>
                    <a:pt x="321" y="0"/>
                  </a:moveTo>
                  <a:cubicBezTo>
                    <a:pt x="147" y="0"/>
                    <a:pt x="10" y="51"/>
                    <a:pt x="0" y="57"/>
                  </a:cubicBezTo>
                  <a:cubicBezTo>
                    <a:pt x="0" y="57"/>
                    <a:pt x="53" y="1673"/>
                    <a:pt x="61" y="1704"/>
                  </a:cubicBezTo>
                  <a:cubicBezTo>
                    <a:pt x="62" y="1715"/>
                    <a:pt x="173" y="1741"/>
                    <a:pt x="322" y="1741"/>
                  </a:cubicBezTo>
                  <a:cubicBezTo>
                    <a:pt x="662" y="1741"/>
                    <a:pt x="1200" y="1604"/>
                    <a:pt x="1088" y="825"/>
                  </a:cubicBezTo>
                  <a:cubicBezTo>
                    <a:pt x="988" y="136"/>
                    <a:pt x="605" y="0"/>
                    <a:pt x="321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6"/>
            <p:cNvSpPr/>
            <p:nvPr/>
          </p:nvSpPr>
          <p:spPr>
            <a:xfrm>
              <a:off x="7762635" y="1576914"/>
              <a:ext cx="24975" cy="48671"/>
            </a:xfrm>
            <a:custGeom>
              <a:rect b="b" l="l" r="r" t="t"/>
              <a:pathLst>
                <a:path extrusionOk="0" h="990" w="508">
                  <a:moveTo>
                    <a:pt x="155" y="0"/>
                  </a:moveTo>
                  <a:cubicBezTo>
                    <a:pt x="150" y="0"/>
                    <a:pt x="146" y="1"/>
                    <a:pt x="141" y="1"/>
                  </a:cubicBezTo>
                  <a:cubicBezTo>
                    <a:pt x="101" y="1"/>
                    <a:pt x="62" y="19"/>
                    <a:pt x="36" y="45"/>
                  </a:cubicBezTo>
                  <a:cubicBezTo>
                    <a:pt x="14" y="71"/>
                    <a:pt x="6" y="98"/>
                    <a:pt x="6" y="119"/>
                  </a:cubicBezTo>
                  <a:cubicBezTo>
                    <a:pt x="1" y="163"/>
                    <a:pt x="23" y="185"/>
                    <a:pt x="26" y="185"/>
                  </a:cubicBezTo>
                  <a:cubicBezTo>
                    <a:pt x="26" y="185"/>
                    <a:pt x="27" y="185"/>
                    <a:pt x="27" y="185"/>
                  </a:cubicBezTo>
                  <a:cubicBezTo>
                    <a:pt x="36" y="181"/>
                    <a:pt x="22" y="158"/>
                    <a:pt x="36" y="128"/>
                  </a:cubicBezTo>
                  <a:cubicBezTo>
                    <a:pt x="44" y="95"/>
                    <a:pt x="73" y="57"/>
                    <a:pt x="126" y="57"/>
                  </a:cubicBezTo>
                  <a:cubicBezTo>
                    <a:pt x="130" y="57"/>
                    <a:pt x="136" y="57"/>
                    <a:pt x="141" y="58"/>
                  </a:cubicBezTo>
                  <a:cubicBezTo>
                    <a:pt x="202" y="58"/>
                    <a:pt x="262" y="106"/>
                    <a:pt x="311" y="185"/>
                  </a:cubicBezTo>
                  <a:cubicBezTo>
                    <a:pt x="355" y="259"/>
                    <a:pt x="394" y="355"/>
                    <a:pt x="403" y="455"/>
                  </a:cubicBezTo>
                  <a:cubicBezTo>
                    <a:pt x="429" y="657"/>
                    <a:pt x="355" y="858"/>
                    <a:pt x="246" y="919"/>
                  </a:cubicBezTo>
                  <a:cubicBezTo>
                    <a:pt x="211" y="937"/>
                    <a:pt x="176" y="945"/>
                    <a:pt x="147" y="945"/>
                  </a:cubicBezTo>
                  <a:cubicBezTo>
                    <a:pt x="127" y="945"/>
                    <a:pt x="110" y="942"/>
                    <a:pt x="97" y="937"/>
                  </a:cubicBezTo>
                  <a:cubicBezTo>
                    <a:pt x="66" y="928"/>
                    <a:pt x="48" y="914"/>
                    <a:pt x="42" y="914"/>
                  </a:cubicBezTo>
                  <a:cubicBezTo>
                    <a:pt x="41" y="914"/>
                    <a:pt x="41" y="914"/>
                    <a:pt x="40" y="915"/>
                  </a:cubicBezTo>
                  <a:cubicBezTo>
                    <a:pt x="36" y="919"/>
                    <a:pt x="49" y="945"/>
                    <a:pt x="84" y="967"/>
                  </a:cubicBezTo>
                  <a:cubicBezTo>
                    <a:pt x="107" y="980"/>
                    <a:pt x="139" y="989"/>
                    <a:pt x="177" y="989"/>
                  </a:cubicBezTo>
                  <a:cubicBezTo>
                    <a:pt x="205" y="989"/>
                    <a:pt x="236" y="984"/>
                    <a:pt x="268" y="971"/>
                  </a:cubicBezTo>
                  <a:cubicBezTo>
                    <a:pt x="425" y="901"/>
                    <a:pt x="508" y="675"/>
                    <a:pt x="482" y="447"/>
                  </a:cubicBezTo>
                  <a:cubicBezTo>
                    <a:pt x="468" y="334"/>
                    <a:pt x="425" y="229"/>
                    <a:pt x="367" y="145"/>
                  </a:cubicBezTo>
                  <a:cubicBezTo>
                    <a:pt x="318" y="67"/>
                    <a:pt x="237" y="0"/>
                    <a:pt x="155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6"/>
            <p:cNvSpPr/>
            <p:nvPr/>
          </p:nvSpPr>
          <p:spPr>
            <a:xfrm>
              <a:off x="7723747" y="1399042"/>
              <a:ext cx="12340" cy="40215"/>
            </a:xfrm>
            <a:custGeom>
              <a:rect b="b" l="l" r="r" t="t"/>
              <a:pathLst>
                <a:path extrusionOk="0" h="818" w="251">
                  <a:moveTo>
                    <a:pt x="33" y="0"/>
                  </a:moveTo>
                  <a:cubicBezTo>
                    <a:pt x="32" y="0"/>
                    <a:pt x="32" y="0"/>
                    <a:pt x="31" y="1"/>
                  </a:cubicBezTo>
                  <a:cubicBezTo>
                    <a:pt x="0" y="5"/>
                    <a:pt x="18" y="197"/>
                    <a:pt x="71" y="420"/>
                  </a:cubicBezTo>
                  <a:cubicBezTo>
                    <a:pt x="123" y="645"/>
                    <a:pt x="187" y="818"/>
                    <a:pt x="219" y="818"/>
                  </a:cubicBezTo>
                  <a:cubicBezTo>
                    <a:pt x="219" y="818"/>
                    <a:pt x="219" y="818"/>
                    <a:pt x="220" y="818"/>
                  </a:cubicBezTo>
                  <a:cubicBezTo>
                    <a:pt x="250" y="809"/>
                    <a:pt x="236" y="622"/>
                    <a:pt x="184" y="394"/>
                  </a:cubicBezTo>
                  <a:cubicBezTo>
                    <a:pt x="133" y="176"/>
                    <a:pt x="65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6"/>
            <p:cNvSpPr/>
            <p:nvPr/>
          </p:nvSpPr>
          <p:spPr>
            <a:xfrm>
              <a:off x="7731662" y="1401598"/>
              <a:ext cx="19223" cy="37708"/>
            </a:xfrm>
            <a:custGeom>
              <a:rect b="b" l="l" r="r" t="t"/>
              <a:pathLst>
                <a:path extrusionOk="0" h="767" w="391">
                  <a:moveTo>
                    <a:pt x="360" y="0"/>
                  </a:moveTo>
                  <a:cubicBezTo>
                    <a:pt x="326" y="0"/>
                    <a:pt x="229" y="158"/>
                    <a:pt x="146" y="360"/>
                  </a:cubicBezTo>
                  <a:cubicBezTo>
                    <a:pt x="53" y="570"/>
                    <a:pt x="1" y="753"/>
                    <a:pt x="32" y="766"/>
                  </a:cubicBezTo>
                  <a:cubicBezTo>
                    <a:pt x="34" y="766"/>
                    <a:pt x="35" y="767"/>
                    <a:pt x="36" y="767"/>
                  </a:cubicBezTo>
                  <a:cubicBezTo>
                    <a:pt x="70" y="767"/>
                    <a:pt x="162" y="609"/>
                    <a:pt x="251" y="407"/>
                  </a:cubicBezTo>
                  <a:cubicBezTo>
                    <a:pt x="342" y="197"/>
                    <a:pt x="390" y="14"/>
                    <a:pt x="364" y="1"/>
                  </a:cubicBezTo>
                  <a:cubicBezTo>
                    <a:pt x="363" y="1"/>
                    <a:pt x="361" y="0"/>
                    <a:pt x="3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6"/>
            <p:cNvSpPr/>
            <p:nvPr/>
          </p:nvSpPr>
          <p:spPr>
            <a:xfrm>
              <a:off x="7042300" y="1906897"/>
              <a:ext cx="773228" cy="635032"/>
            </a:xfrm>
            <a:custGeom>
              <a:rect b="b" l="l" r="r" t="t"/>
              <a:pathLst>
                <a:path extrusionOk="0" h="12917" w="15728">
                  <a:moveTo>
                    <a:pt x="1989" y="1"/>
                  </a:moveTo>
                  <a:cubicBezTo>
                    <a:pt x="1760" y="1"/>
                    <a:pt x="1743" y="302"/>
                    <a:pt x="1988" y="653"/>
                  </a:cubicBezTo>
                  <a:cubicBezTo>
                    <a:pt x="2241" y="1024"/>
                    <a:pt x="2958" y="2095"/>
                    <a:pt x="2867" y="2170"/>
                  </a:cubicBezTo>
                  <a:cubicBezTo>
                    <a:pt x="2860" y="2175"/>
                    <a:pt x="2852" y="2177"/>
                    <a:pt x="2843" y="2177"/>
                  </a:cubicBezTo>
                  <a:cubicBezTo>
                    <a:pt x="2592" y="2177"/>
                    <a:pt x="1390" y="425"/>
                    <a:pt x="1390" y="425"/>
                  </a:cubicBezTo>
                  <a:cubicBezTo>
                    <a:pt x="1390" y="425"/>
                    <a:pt x="1244" y="138"/>
                    <a:pt x="1051" y="138"/>
                  </a:cubicBezTo>
                  <a:cubicBezTo>
                    <a:pt x="1019" y="138"/>
                    <a:pt x="986" y="145"/>
                    <a:pt x="952" y="163"/>
                  </a:cubicBezTo>
                  <a:cubicBezTo>
                    <a:pt x="525" y="399"/>
                    <a:pt x="1961" y="2313"/>
                    <a:pt x="2102" y="2493"/>
                  </a:cubicBezTo>
                  <a:cubicBezTo>
                    <a:pt x="2157" y="2566"/>
                    <a:pt x="2134" y="2613"/>
                    <a:pt x="2086" y="2613"/>
                  </a:cubicBezTo>
                  <a:cubicBezTo>
                    <a:pt x="2051" y="2613"/>
                    <a:pt x="2002" y="2587"/>
                    <a:pt x="1961" y="2527"/>
                  </a:cubicBezTo>
                  <a:cubicBezTo>
                    <a:pt x="1868" y="2392"/>
                    <a:pt x="847" y="949"/>
                    <a:pt x="474" y="949"/>
                  </a:cubicBezTo>
                  <a:cubicBezTo>
                    <a:pt x="450" y="949"/>
                    <a:pt x="428" y="955"/>
                    <a:pt x="410" y="968"/>
                  </a:cubicBezTo>
                  <a:cubicBezTo>
                    <a:pt x="96" y="1186"/>
                    <a:pt x="1372" y="2523"/>
                    <a:pt x="1542" y="2925"/>
                  </a:cubicBezTo>
                  <a:cubicBezTo>
                    <a:pt x="1565" y="2980"/>
                    <a:pt x="1568" y="3004"/>
                    <a:pt x="1554" y="3004"/>
                  </a:cubicBezTo>
                  <a:cubicBezTo>
                    <a:pt x="1457" y="3004"/>
                    <a:pt x="588" y="1906"/>
                    <a:pt x="254" y="1906"/>
                  </a:cubicBezTo>
                  <a:cubicBezTo>
                    <a:pt x="232" y="1906"/>
                    <a:pt x="213" y="1910"/>
                    <a:pt x="196" y="1920"/>
                  </a:cubicBezTo>
                  <a:cubicBezTo>
                    <a:pt x="79" y="1990"/>
                    <a:pt x="0" y="2055"/>
                    <a:pt x="743" y="2934"/>
                  </a:cubicBezTo>
                  <a:cubicBezTo>
                    <a:pt x="1210" y="3493"/>
                    <a:pt x="2334" y="4512"/>
                    <a:pt x="3115" y="5206"/>
                  </a:cubicBezTo>
                  <a:cubicBezTo>
                    <a:pt x="4637" y="7013"/>
                    <a:pt x="9797" y="12917"/>
                    <a:pt x="12403" y="12917"/>
                  </a:cubicBezTo>
                  <a:cubicBezTo>
                    <a:pt x="12476" y="12917"/>
                    <a:pt x="12547" y="12912"/>
                    <a:pt x="12617" y="12902"/>
                  </a:cubicBezTo>
                  <a:cubicBezTo>
                    <a:pt x="13171" y="12828"/>
                    <a:pt x="13687" y="12562"/>
                    <a:pt x="14006" y="12037"/>
                  </a:cubicBezTo>
                  <a:cubicBezTo>
                    <a:pt x="14736" y="10839"/>
                    <a:pt x="15287" y="9873"/>
                    <a:pt x="15727" y="8715"/>
                  </a:cubicBezTo>
                  <a:lnTo>
                    <a:pt x="11677" y="7339"/>
                  </a:lnTo>
                  <a:cubicBezTo>
                    <a:pt x="11537" y="7785"/>
                    <a:pt x="11419" y="8069"/>
                    <a:pt x="11279" y="8221"/>
                  </a:cubicBezTo>
                  <a:cubicBezTo>
                    <a:pt x="11244" y="8260"/>
                    <a:pt x="11195" y="8278"/>
                    <a:pt x="11132" y="8278"/>
                  </a:cubicBezTo>
                  <a:cubicBezTo>
                    <a:pt x="10057" y="8278"/>
                    <a:pt x="5139" y="2934"/>
                    <a:pt x="5139" y="2934"/>
                  </a:cubicBezTo>
                  <a:cubicBezTo>
                    <a:pt x="5108" y="2724"/>
                    <a:pt x="5051" y="1972"/>
                    <a:pt x="5095" y="1767"/>
                  </a:cubicBezTo>
                  <a:cubicBezTo>
                    <a:pt x="5148" y="1518"/>
                    <a:pt x="5231" y="1190"/>
                    <a:pt x="5331" y="1024"/>
                  </a:cubicBezTo>
                  <a:cubicBezTo>
                    <a:pt x="5441" y="850"/>
                    <a:pt x="5315" y="637"/>
                    <a:pt x="5148" y="637"/>
                  </a:cubicBezTo>
                  <a:cubicBezTo>
                    <a:pt x="5123" y="637"/>
                    <a:pt x="5096" y="642"/>
                    <a:pt x="5069" y="653"/>
                  </a:cubicBezTo>
                  <a:cubicBezTo>
                    <a:pt x="4868" y="736"/>
                    <a:pt x="4510" y="1291"/>
                    <a:pt x="4418" y="2055"/>
                  </a:cubicBezTo>
                  <a:cubicBezTo>
                    <a:pt x="4393" y="2264"/>
                    <a:pt x="4314" y="2345"/>
                    <a:pt x="4208" y="2345"/>
                  </a:cubicBezTo>
                  <a:cubicBezTo>
                    <a:pt x="3925" y="2345"/>
                    <a:pt x="3448" y="1770"/>
                    <a:pt x="3272" y="1500"/>
                  </a:cubicBezTo>
                  <a:cubicBezTo>
                    <a:pt x="3028" y="1133"/>
                    <a:pt x="2189" y="20"/>
                    <a:pt x="2014" y="2"/>
                  </a:cubicBezTo>
                  <a:cubicBezTo>
                    <a:pt x="2005" y="1"/>
                    <a:pt x="1997" y="1"/>
                    <a:pt x="1989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8" name="Google Shape;2928;p46"/>
          <p:cNvSpPr/>
          <p:nvPr/>
        </p:nvSpPr>
        <p:spPr>
          <a:xfrm>
            <a:off x="4571775" y="4714713"/>
            <a:ext cx="4600713" cy="2416"/>
          </a:xfrm>
          <a:custGeom>
            <a:rect b="b" l="l" r="r" t="t"/>
            <a:pathLst>
              <a:path extrusionOk="0" h="69" w="131402">
                <a:moveTo>
                  <a:pt x="0" y="1"/>
                </a:moveTo>
                <a:lnTo>
                  <a:pt x="0" y="69"/>
                </a:lnTo>
                <a:lnTo>
                  <a:pt x="131401" y="69"/>
                </a:lnTo>
                <a:lnTo>
                  <a:pt x="131401" y="1"/>
                </a:ln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9" name="Google Shape;2929;p46"/>
          <p:cNvGrpSpPr/>
          <p:nvPr/>
        </p:nvGrpSpPr>
        <p:grpSpPr>
          <a:xfrm>
            <a:off x="8208197" y="3141168"/>
            <a:ext cx="921144" cy="1561106"/>
            <a:chOff x="4321997" y="3141168"/>
            <a:chExt cx="921144" cy="1561106"/>
          </a:xfrm>
        </p:grpSpPr>
        <p:sp>
          <p:nvSpPr>
            <p:cNvPr id="2930" name="Google Shape;2930;p46"/>
            <p:cNvSpPr/>
            <p:nvPr/>
          </p:nvSpPr>
          <p:spPr>
            <a:xfrm>
              <a:off x="4321997" y="3141168"/>
              <a:ext cx="921144" cy="1187366"/>
            </a:xfrm>
            <a:custGeom>
              <a:rect b="b" l="l" r="r" t="t"/>
              <a:pathLst>
                <a:path extrusionOk="0" h="26747" w="20750">
                  <a:moveTo>
                    <a:pt x="2574" y="0"/>
                  </a:moveTo>
                  <a:cubicBezTo>
                    <a:pt x="1560" y="0"/>
                    <a:pt x="524" y="638"/>
                    <a:pt x="269" y="1627"/>
                  </a:cubicBezTo>
                  <a:cubicBezTo>
                    <a:pt x="0" y="2664"/>
                    <a:pt x="607" y="3716"/>
                    <a:pt x="1264" y="4552"/>
                  </a:cubicBezTo>
                  <a:cubicBezTo>
                    <a:pt x="2240" y="5797"/>
                    <a:pt x="3396" y="6900"/>
                    <a:pt x="4680" y="7811"/>
                  </a:cubicBezTo>
                  <a:cubicBezTo>
                    <a:pt x="4910" y="7977"/>
                    <a:pt x="5162" y="8152"/>
                    <a:pt x="5251" y="8425"/>
                  </a:cubicBezTo>
                  <a:cubicBezTo>
                    <a:pt x="5412" y="8913"/>
                    <a:pt x="4946" y="9402"/>
                    <a:pt x="4461" y="9563"/>
                  </a:cubicBezTo>
                  <a:cubicBezTo>
                    <a:pt x="3916" y="9746"/>
                    <a:pt x="3320" y="9688"/>
                    <a:pt x="2745" y="9756"/>
                  </a:cubicBezTo>
                  <a:cubicBezTo>
                    <a:pt x="2175" y="9824"/>
                    <a:pt x="1554" y="10076"/>
                    <a:pt x="1335" y="10618"/>
                  </a:cubicBezTo>
                  <a:cubicBezTo>
                    <a:pt x="1034" y="11368"/>
                    <a:pt x="1662" y="12158"/>
                    <a:pt x="2283" y="12672"/>
                  </a:cubicBezTo>
                  <a:cubicBezTo>
                    <a:pt x="3521" y="13705"/>
                    <a:pt x="4935" y="14519"/>
                    <a:pt x="6443" y="15072"/>
                  </a:cubicBezTo>
                  <a:cubicBezTo>
                    <a:pt x="6981" y="15270"/>
                    <a:pt x="7552" y="15445"/>
                    <a:pt x="7986" y="15826"/>
                  </a:cubicBezTo>
                  <a:cubicBezTo>
                    <a:pt x="8424" y="16207"/>
                    <a:pt x="8686" y="16867"/>
                    <a:pt x="8424" y="17384"/>
                  </a:cubicBezTo>
                  <a:cubicBezTo>
                    <a:pt x="8209" y="17803"/>
                    <a:pt x="7723" y="17991"/>
                    <a:pt x="7244" y="17991"/>
                  </a:cubicBezTo>
                  <a:cubicBezTo>
                    <a:pt x="7133" y="17991"/>
                    <a:pt x="7023" y="17981"/>
                    <a:pt x="6917" y="17962"/>
                  </a:cubicBezTo>
                  <a:cubicBezTo>
                    <a:pt x="6350" y="17857"/>
                    <a:pt x="5843" y="17549"/>
                    <a:pt x="5305" y="17348"/>
                  </a:cubicBezTo>
                  <a:cubicBezTo>
                    <a:pt x="4931" y="17206"/>
                    <a:pt x="4517" y="17126"/>
                    <a:pt x="4111" y="17126"/>
                  </a:cubicBezTo>
                  <a:cubicBezTo>
                    <a:pt x="3419" y="17126"/>
                    <a:pt x="2751" y="17358"/>
                    <a:pt x="2344" y="17908"/>
                  </a:cubicBezTo>
                  <a:cubicBezTo>
                    <a:pt x="1917" y="18482"/>
                    <a:pt x="1881" y="19279"/>
                    <a:pt x="2096" y="19964"/>
                  </a:cubicBezTo>
                  <a:cubicBezTo>
                    <a:pt x="2308" y="20650"/>
                    <a:pt x="2745" y="21238"/>
                    <a:pt x="3209" y="21781"/>
                  </a:cubicBezTo>
                  <a:cubicBezTo>
                    <a:pt x="4828" y="23680"/>
                    <a:pt x="6902" y="25209"/>
                    <a:pt x="9246" y="26024"/>
                  </a:cubicBezTo>
                  <a:cubicBezTo>
                    <a:pt x="10555" y="26477"/>
                    <a:pt x="11811" y="26747"/>
                    <a:pt x="13072" y="26747"/>
                  </a:cubicBezTo>
                  <a:cubicBezTo>
                    <a:pt x="14065" y="26747"/>
                    <a:pt x="15061" y="26579"/>
                    <a:pt x="16087" y="26203"/>
                  </a:cubicBezTo>
                  <a:cubicBezTo>
                    <a:pt x="19885" y="23551"/>
                    <a:pt x="20749" y="18626"/>
                    <a:pt x="20599" y="14196"/>
                  </a:cubicBezTo>
                  <a:cubicBezTo>
                    <a:pt x="20574" y="13457"/>
                    <a:pt x="20653" y="12678"/>
                    <a:pt x="20301" y="12029"/>
                  </a:cubicBezTo>
                  <a:cubicBezTo>
                    <a:pt x="20028" y="11528"/>
                    <a:pt x="19475" y="11148"/>
                    <a:pt x="18933" y="11148"/>
                  </a:cubicBezTo>
                  <a:cubicBezTo>
                    <a:pt x="18776" y="11148"/>
                    <a:pt x="18619" y="11180"/>
                    <a:pt x="18471" y="11250"/>
                  </a:cubicBezTo>
                  <a:cubicBezTo>
                    <a:pt x="17921" y="11509"/>
                    <a:pt x="17681" y="12147"/>
                    <a:pt x="17373" y="12675"/>
                  </a:cubicBezTo>
                  <a:cubicBezTo>
                    <a:pt x="16967" y="13378"/>
                    <a:pt x="16356" y="13959"/>
                    <a:pt x="15639" y="14330"/>
                  </a:cubicBezTo>
                  <a:cubicBezTo>
                    <a:pt x="15341" y="14484"/>
                    <a:pt x="15000" y="14601"/>
                    <a:pt x="14672" y="14601"/>
                  </a:cubicBezTo>
                  <a:cubicBezTo>
                    <a:pt x="14481" y="14601"/>
                    <a:pt x="14294" y="14561"/>
                    <a:pt x="14124" y="14466"/>
                  </a:cubicBezTo>
                  <a:cubicBezTo>
                    <a:pt x="13485" y="14114"/>
                    <a:pt x="13410" y="13235"/>
                    <a:pt x="13413" y="12499"/>
                  </a:cubicBezTo>
                  <a:cubicBezTo>
                    <a:pt x="13424" y="11128"/>
                    <a:pt x="13432" y="9760"/>
                    <a:pt x="13442" y="8389"/>
                  </a:cubicBezTo>
                  <a:cubicBezTo>
                    <a:pt x="13445" y="7654"/>
                    <a:pt x="13445" y="6903"/>
                    <a:pt x="13220" y="6206"/>
                  </a:cubicBezTo>
                  <a:cubicBezTo>
                    <a:pt x="12990" y="5507"/>
                    <a:pt x="12484" y="4861"/>
                    <a:pt x="11784" y="4664"/>
                  </a:cubicBezTo>
                  <a:cubicBezTo>
                    <a:pt x="11666" y="4631"/>
                    <a:pt x="11543" y="4615"/>
                    <a:pt x="11419" y="4615"/>
                  </a:cubicBezTo>
                  <a:cubicBezTo>
                    <a:pt x="10815" y="4615"/>
                    <a:pt x="10198" y="4993"/>
                    <a:pt x="10075" y="5590"/>
                  </a:cubicBezTo>
                  <a:cubicBezTo>
                    <a:pt x="10011" y="5891"/>
                    <a:pt x="10072" y="6203"/>
                    <a:pt x="10054" y="6505"/>
                  </a:cubicBezTo>
                  <a:cubicBezTo>
                    <a:pt x="10032" y="6814"/>
                    <a:pt x="9888" y="7151"/>
                    <a:pt x="9602" y="7233"/>
                  </a:cubicBezTo>
                  <a:cubicBezTo>
                    <a:pt x="9555" y="7247"/>
                    <a:pt x="9508" y="7253"/>
                    <a:pt x="9462" y="7253"/>
                  </a:cubicBezTo>
                  <a:cubicBezTo>
                    <a:pt x="9216" y="7253"/>
                    <a:pt x="8978" y="7077"/>
                    <a:pt x="8794" y="6896"/>
                  </a:cubicBezTo>
                  <a:cubicBezTo>
                    <a:pt x="8033" y="6156"/>
                    <a:pt x="7520" y="5199"/>
                    <a:pt x="7039" y="4247"/>
                  </a:cubicBezTo>
                  <a:cubicBezTo>
                    <a:pt x="6557" y="3296"/>
                    <a:pt x="6091" y="2323"/>
                    <a:pt x="5402" y="1516"/>
                  </a:cubicBezTo>
                  <a:cubicBezTo>
                    <a:pt x="4713" y="704"/>
                    <a:pt x="3762" y="62"/>
                    <a:pt x="2710" y="4"/>
                  </a:cubicBezTo>
                  <a:cubicBezTo>
                    <a:pt x="2665" y="2"/>
                    <a:pt x="2619" y="0"/>
                    <a:pt x="2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6"/>
            <p:cNvSpPr/>
            <p:nvPr/>
          </p:nvSpPr>
          <p:spPr>
            <a:xfrm>
              <a:off x="4380949" y="3168602"/>
              <a:ext cx="665088" cy="1533672"/>
            </a:xfrm>
            <a:custGeom>
              <a:rect b="b" l="l" r="r" t="t"/>
              <a:pathLst>
                <a:path extrusionOk="0" h="34548" w="14982">
                  <a:moveTo>
                    <a:pt x="0" y="0"/>
                  </a:moveTo>
                  <a:cubicBezTo>
                    <a:pt x="0" y="4"/>
                    <a:pt x="25" y="25"/>
                    <a:pt x="72" y="72"/>
                  </a:cubicBezTo>
                  <a:cubicBezTo>
                    <a:pt x="125" y="118"/>
                    <a:pt x="201" y="183"/>
                    <a:pt x="291" y="266"/>
                  </a:cubicBezTo>
                  <a:cubicBezTo>
                    <a:pt x="485" y="434"/>
                    <a:pt x="768" y="686"/>
                    <a:pt x="1124" y="1019"/>
                  </a:cubicBezTo>
                  <a:cubicBezTo>
                    <a:pt x="1838" y="1684"/>
                    <a:pt x="2843" y="2681"/>
                    <a:pt x="3934" y="4049"/>
                  </a:cubicBezTo>
                  <a:cubicBezTo>
                    <a:pt x="4480" y="4731"/>
                    <a:pt x="5047" y="5502"/>
                    <a:pt x="5643" y="6342"/>
                  </a:cubicBezTo>
                  <a:cubicBezTo>
                    <a:pt x="6238" y="7182"/>
                    <a:pt x="6866" y="8083"/>
                    <a:pt x="7491" y="9056"/>
                  </a:cubicBezTo>
                  <a:cubicBezTo>
                    <a:pt x="8115" y="10029"/>
                    <a:pt x="8744" y="11073"/>
                    <a:pt x="9304" y="12200"/>
                  </a:cubicBezTo>
                  <a:cubicBezTo>
                    <a:pt x="9587" y="12760"/>
                    <a:pt x="9842" y="13349"/>
                    <a:pt x="10096" y="13949"/>
                  </a:cubicBezTo>
                  <a:cubicBezTo>
                    <a:pt x="10355" y="14547"/>
                    <a:pt x="10613" y="15158"/>
                    <a:pt x="10879" y="15771"/>
                  </a:cubicBezTo>
                  <a:cubicBezTo>
                    <a:pt x="11924" y="18238"/>
                    <a:pt x="12843" y="20620"/>
                    <a:pt x="13499" y="22846"/>
                  </a:cubicBezTo>
                  <a:cubicBezTo>
                    <a:pt x="14160" y="25072"/>
                    <a:pt x="14551" y="27132"/>
                    <a:pt x="14723" y="28876"/>
                  </a:cubicBezTo>
                  <a:cubicBezTo>
                    <a:pt x="14899" y="30624"/>
                    <a:pt x="14864" y="32053"/>
                    <a:pt x="14791" y="33029"/>
                  </a:cubicBezTo>
                  <a:cubicBezTo>
                    <a:pt x="14752" y="33517"/>
                    <a:pt x="14716" y="33898"/>
                    <a:pt x="14680" y="34156"/>
                  </a:cubicBezTo>
                  <a:cubicBezTo>
                    <a:pt x="14666" y="34279"/>
                    <a:pt x="14655" y="34375"/>
                    <a:pt x="14648" y="34447"/>
                  </a:cubicBezTo>
                  <a:cubicBezTo>
                    <a:pt x="14640" y="34515"/>
                    <a:pt x="14637" y="34547"/>
                    <a:pt x="14640" y="34547"/>
                  </a:cubicBezTo>
                  <a:cubicBezTo>
                    <a:pt x="14645" y="34547"/>
                    <a:pt x="14652" y="34515"/>
                    <a:pt x="14662" y="34451"/>
                  </a:cubicBezTo>
                  <a:cubicBezTo>
                    <a:pt x="14673" y="34378"/>
                    <a:pt x="14688" y="34282"/>
                    <a:pt x="14709" y="34160"/>
                  </a:cubicBezTo>
                  <a:cubicBezTo>
                    <a:pt x="14752" y="33905"/>
                    <a:pt x="14799" y="33525"/>
                    <a:pt x="14845" y="33033"/>
                  </a:cubicBezTo>
                  <a:cubicBezTo>
                    <a:pt x="14932" y="32053"/>
                    <a:pt x="14982" y="30624"/>
                    <a:pt x="14817" y="28869"/>
                  </a:cubicBezTo>
                  <a:cubicBezTo>
                    <a:pt x="14659" y="27114"/>
                    <a:pt x="14274" y="25043"/>
                    <a:pt x="13618" y="22810"/>
                  </a:cubicBezTo>
                  <a:cubicBezTo>
                    <a:pt x="12965" y="20574"/>
                    <a:pt x="12049" y="18183"/>
                    <a:pt x="11001" y="15718"/>
                  </a:cubicBezTo>
                  <a:cubicBezTo>
                    <a:pt x="10739" y="15104"/>
                    <a:pt x="10477" y="14494"/>
                    <a:pt x="10222" y="13894"/>
                  </a:cubicBezTo>
                  <a:cubicBezTo>
                    <a:pt x="9964" y="13295"/>
                    <a:pt x="9709" y="12703"/>
                    <a:pt x="9422" y="12140"/>
                  </a:cubicBezTo>
                  <a:cubicBezTo>
                    <a:pt x="8855" y="11009"/>
                    <a:pt x="8227" y="9960"/>
                    <a:pt x="7595" y="8988"/>
                  </a:cubicBezTo>
                  <a:cubicBezTo>
                    <a:pt x="6967" y="8015"/>
                    <a:pt x="6332" y="7114"/>
                    <a:pt x="5732" y="6274"/>
                  </a:cubicBezTo>
                  <a:cubicBezTo>
                    <a:pt x="5133" y="5438"/>
                    <a:pt x="4558" y="4670"/>
                    <a:pt x="4006" y="3988"/>
                  </a:cubicBezTo>
                  <a:cubicBezTo>
                    <a:pt x="2903" y="2624"/>
                    <a:pt x="1884" y="1634"/>
                    <a:pt x="1159" y="980"/>
                  </a:cubicBezTo>
                  <a:cubicBezTo>
                    <a:pt x="797" y="653"/>
                    <a:pt x="506" y="406"/>
                    <a:pt x="309" y="244"/>
                  </a:cubicBezTo>
                  <a:cubicBezTo>
                    <a:pt x="211" y="166"/>
                    <a:pt x="140" y="105"/>
                    <a:pt x="82" y="61"/>
                  </a:cubicBezTo>
                  <a:cubicBezTo>
                    <a:pt x="29" y="18"/>
                    <a:pt x="4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6"/>
            <p:cNvSpPr/>
            <p:nvPr/>
          </p:nvSpPr>
          <p:spPr>
            <a:xfrm>
              <a:off x="4797120" y="3348164"/>
              <a:ext cx="48477" cy="359002"/>
            </a:xfrm>
            <a:custGeom>
              <a:rect b="b" l="l" r="r" t="t"/>
              <a:pathLst>
                <a:path extrusionOk="0" h="8087" w="1092">
                  <a:moveTo>
                    <a:pt x="1081" y="1"/>
                  </a:moveTo>
                  <a:lnTo>
                    <a:pt x="1081" y="1"/>
                  </a:lnTo>
                  <a:cubicBezTo>
                    <a:pt x="1074" y="1"/>
                    <a:pt x="1041" y="108"/>
                    <a:pt x="991" y="309"/>
                  </a:cubicBezTo>
                  <a:cubicBezTo>
                    <a:pt x="937" y="510"/>
                    <a:pt x="876" y="801"/>
                    <a:pt x="808" y="1167"/>
                  </a:cubicBezTo>
                  <a:cubicBezTo>
                    <a:pt x="668" y="1892"/>
                    <a:pt x="528" y="2908"/>
                    <a:pt x="413" y="4028"/>
                  </a:cubicBezTo>
                  <a:cubicBezTo>
                    <a:pt x="302" y="5133"/>
                    <a:pt x="198" y="6135"/>
                    <a:pt x="123" y="6899"/>
                  </a:cubicBezTo>
                  <a:cubicBezTo>
                    <a:pt x="87" y="7244"/>
                    <a:pt x="54" y="7535"/>
                    <a:pt x="29" y="7767"/>
                  </a:cubicBezTo>
                  <a:cubicBezTo>
                    <a:pt x="7" y="7972"/>
                    <a:pt x="0" y="8087"/>
                    <a:pt x="7" y="8087"/>
                  </a:cubicBezTo>
                  <a:cubicBezTo>
                    <a:pt x="7" y="8087"/>
                    <a:pt x="8" y="8087"/>
                    <a:pt x="8" y="8087"/>
                  </a:cubicBezTo>
                  <a:cubicBezTo>
                    <a:pt x="19" y="8087"/>
                    <a:pt x="44" y="7976"/>
                    <a:pt x="80" y="7775"/>
                  </a:cubicBezTo>
                  <a:cubicBezTo>
                    <a:pt x="118" y="7570"/>
                    <a:pt x="166" y="7276"/>
                    <a:pt x="216" y="6910"/>
                  </a:cubicBezTo>
                  <a:cubicBezTo>
                    <a:pt x="320" y="6178"/>
                    <a:pt x="431" y="5161"/>
                    <a:pt x="546" y="4042"/>
                  </a:cubicBezTo>
                  <a:cubicBezTo>
                    <a:pt x="661" y="2922"/>
                    <a:pt x="786" y="1910"/>
                    <a:pt x="901" y="1182"/>
                  </a:cubicBezTo>
                  <a:cubicBezTo>
                    <a:pt x="955" y="819"/>
                    <a:pt x="1006" y="524"/>
                    <a:pt x="1041" y="320"/>
                  </a:cubicBezTo>
                  <a:cubicBezTo>
                    <a:pt x="1077" y="119"/>
                    <a:pt x="1092" y="4"/>
                    <a:pt x="1081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6"/>
            <p:cNvSpPr/>
            <p:nvPr/>
          </p:nvSpPr>
          <p:spPr>
            <a:xfrm>
              <a:off x="4377886" y="3628362"/>
              <a:ext cx="419731" cy="78930"/>
            </a:xfrm>
            <a:custGeom>
              <a:rect b="b" l="l" r="r" t="t"/>
              <a:pathLst>
                <a:path extrusionOk="0" h="1778" w="9455">
                  <a:moveTo>
                    <a:pt x="209" y="1"/>
                  </a:moveTo>
                  <a:cubicBezTo>
                    <a:pt x="74" y="1"/>
                    <a:pt x="0" y="4"/>
                    <a:pt x="0" y="9"/>
                  </a:cubicBezTo>
                  <a:cubicBezTo>
                    <a:pt x="0" y="20"/>
                    <a:pt x="137" y="34"/>
                    <a:pt x="378" y="55"/>
                  </a:cubicBezTo>
                  <a:cubicBezTo>
                    <a:pt x="622" y="77"/>
                    <a:pt x="974" y="106"/>
                    <a:pt x="1405" y="156"/>
                  </a:cubicBezTo>
                  <a:cubicBezTo>
                    <a:pt x="2270" y="249"/>
                    <a:pt x="3461" y="422"/>
                    <a:pt x="4768" y="666"/>
                  </a:cubicBezTo>
                  <a:cubicBezTo>
                    <a:pt x="6074" y="917"/>
                    <a:pt x="7248" y="1190"/>
                    <a:pt x="8088" y="1417"/>
                  </a:cubicBezTo>
                  <a:cubicBezTo>
                    <a:pt x="8511" y="1524"/>
                    <a:pt x="8848" y="1621"/>
                    <a:pt x="9085" y="1685"/>
                  </a:cubicBezTo>
                  <a:cubicBezTo>
                    <a:pt x="9288" y="1745"/>
                    <a:pt x="9415" y="1777"/>
                    <a:pt x="9445" y="1777"/>
                  </a:cubicBezTo>
                  <a:cubicBezTo>
                    <a:pt x="9449" y="1777"/>
                    <a:pt x="9451" y="1776"/>
                    <a:pt x="9451" y="1775"/>
                  </a:cubicBezTo>
                  <a:cubicBezTo>
                    <a:pt x="9455" y="1768"/>
                    <a:pt x="9330" y="1718"/>
                    <a:pt x="9100" y="1635"/>
                  </a:cubicBezTo>
                  <a:cubicBezTo>
                    <a:pt x="8870" y="1553"/>
                    <a:pt x="8533" y="1442"/>
                    <a:pt x="8113" y="1319"/>
                  </a:cubicBezTo>
                  <a:cubicBezTo>
                    <a:pt x="7276" y="1072"/>
                    <a:pt x="6103" y="781"/>
                    <a:pt x="4793" y="534"/>
                  </a:cubicBezTo>
                  <a:cubicBezTo>
                    <a:pt x="3482" y="285"/>
                    <a:pt x="2283" y="128"/>
                    <a:pt x="1415" y="60"/>
                  </a:cubicBezTo>
                  <a:cubicBezTo>
                    <a:pt x="981" y="24"/>
                    <a:pt x="625" y="9"/>
                    <a:pt x="381" y="2"/>
                  </a:cubicBezTo>
                  <a:cubicBezTo>
                    <a:pt x="316" y="1"/>
                    <a:pt x="25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6"/>
            <p:cNvSpPr/>
            <p:nvPr/>
          </p:nvSpPr>
          <p:spPr>
            <a:xfrm>
              <a:off x="4980013" y="3637507"/>
              <a:ext cx="211663" cy="535906"/>
            </a:xfrm>
            <a:custGeom>
              <a:rect b="b" l="l" r="r" t="t"/>
              <a:pathLst>
                <a:path extrusionOk="0" h="12072" w="4768">
                  <a:moveTo>
                    <a:pt x="4764" y="0"/>
                  </a:moveTo>
                  <a:lnTo>
                    <a:pt x="4764" y="0"/>
                  </a:lnTo>
                  <a:cubicBezTo>
                    <a:pt x="4760" y="0"/>
                    <a:pt x="4739" y="40"/>
                    <a:pt x="4699" y="119"/>
                  </a:cubicBezTo>
                  <a:cubicBezTo>
                    <a:pt x="4656" y="209"/>
                    <a:pt x="4602" y="323"/>
                    <a:pt x="4538" y="460"/>
                  </a:cubicBezTo>
                  <a:cubicBezTo>
                    <a:pt x="4397" y="758"/>
                    <a:pt x="4208" y="1192"/>
                    <a:pt x="3981" y="1734"/>
                  </a:cubicBezTo>
                  <a:cubicBezTo>
                    <a:pt x="3526" y="2818"/>
                    <a:pt x="2944" y="4333"/>
                    <a:pt x="2323" y="6013"/>
                  </a:cubicBezTo>
                  <a:cubicBezTo>
                    <a:pt x="1702" y="7696"/>
                    <a:pt x="1132" y="9214"/>
                    <a:pt x="701" y="10306"/>
                  </a:cubicBezTo>
                  <a:cubicBezTo>
                    <a:pt x="489" y="10833"/>
                    <a:pt x="313" y="11271"/>
                    <a:pt x="184" y="11594"/>
                  </a:cubicBezTo>
                  <a:cubicBezTo>
                    <a:pt x="130" y="11734"/>
                    <a:pt x="83" y="11853"/>
                    <a:pt x="47" y="11946"/>
                  </a:cubicBezTo>
                  <a:cubicBezTo>
                    <a:pt x="15" y="12028"/>
                    <a:pt x="1" y="12072"/>
                    <a:pt x="4" y="12072"/>
                  </a:cubicBezTo>
                  <a:cubicBezTo>
                    <a:pt x="4" y="12072"/>
                    <a:pt x="5" y="12072"/>
                    <a:pt x="5" y="12072"/>
                  </a:cubicBezTo>
                  <a:cubicBezTo>
                    <a:pt x="14" y="12072"/>
                    <a:pt x="35" y="12032"/>
                    <a:pt x="69" y="11957"/>
                  </a:cubicBezTo>
                  <a:cubicBezTo>
                    <a:pt x="116" y="11866"/>
                    <a:pt x="169" y="11752"/>
                    <a:pt x="231" y="11616"/>
                  </a:cubicBezTo>
                  <a:cubicBezTo>
                    <a:pt x="370" y="11318"/>
                    <a:pt x="561" y="10884"/>
                    <a:pt x="791" y="10342"/>
                  </a:cubicBezTo>
                  <a:cubicBezTo>
                    <a:pt x="1246" y="9257"/>
                    <a:pt x="1828" y="7743"/>
                    <a:pt x="2449" y="6063"/>
                  </a:cubicBezTo>
                  <a:cubicBezTo>
                    <a:pt x="3070" y="4380"/>
                    <a:pt x="3637" y="2861"/>
                    <a:pt x="4071" y="1770"/>
                  </a:cubicBezTo>
                  <a:cubicBezTo>
                    <a:pt x="4283" y="1242"/>
                    <a:pt x="4455" y="805"/>
                    <a:pt x="4584" y="482"/>
                  </a:cubicBezTo>
                  <a:cubicBezTo>
                    <a:pt x="4642" y="341"/>
                    <a:pt x="4689" y="223"/>
                    <a:pt x="4725" y="129"/>
                  </a:cubicBezTo>
                  <a:cubicBezTo>
                    <a:pt x="4753" y="48"/>
                    <a:pt x="4768" y="5"/>
                    <a:pt x="4764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6"/>
            <p:cNvSpPr/>
            <p:nvPr/>
          </p:nvSpPr>
          <p:spPr>
            <a:xfrm>
              <a:off x="4422677" y="3993702"/>
              <a:ext cx="557747" cy="179790"/>
            </a:xfrm>
            <a:custGeom>
              <a:rect b="b" l="l" r="r" t="t"/>
              <a:pathLst>
                <a:path extrusionOk="0" h="4050" w="12564">
                  <a:moveTo>
                    <a:pt x="8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6"/>
                    <a:pt x="43" y="24"/>
                    <a:pt x="126" y="52"/>
                  </a:cubicBezTo>
                  <a:cubicBezTo>
                    <a:pt x="227" y="85"/>
                    <a:pt x="345" y="125"/>
                    <a:pt x="492" y="175"/>
                  </a:cubicBezTo>
                  <a:cubicBezTo>
                    <a:pt x="830" y="286"/>
                    <a:pt x="1282" y="433"/>
                    <a:pt x="1834" y="612"/>
                  </a:cubicBezTo>
                  <a:cubicBezTo>
                    <a:pt x="2972" y="978"/>
                    <a:pt x="4534" y="1506"/>
                    <a:pt x="6260" y="2091"/>
                  </a:cubicBezTo>
                  <a:cubicBezTo>
                    <a:pt x="7987" y="2676"/>
                    <a:pt x="9555" y="3186"/>
                    <a:pt x="10700" y="3531"/>
                  </a:cubicBezTo>
                  <a:cubicBezTo>
                    <a:pt x="11271" y="3706"/>
                    <a:pt x="11734" y="3839"/>
                    <a:pt x="12057" y="3925"/>
                  </a:cubicBezTo>
                  <a:cubicBezTo>
                    <a:pt x="12204" y="3965"/>
                    <a:pt x="12330" y="3998"/>
                    <a:pt x="12430" y="4026"/>
                  </a:cubicBezTo>
                  <a:cubicBezTo>
                    <a:pt x="12495" y="4040"/>
                    <a:pt x="12538" y="4050"/>
                    <a:pt x="12553" y="4050"/>
                  </a:cubicBezTo>
                  <a:cubicBezTo>
                    <a:pt x="12557" y="4050"/>
                    <a:pt x="12559" y="4049"/>
                    <a:pt x="12559" y="4048"/>
                  </a:cubicBezTo>
                  <a:cubicBezTo>
                    <a:pt x="12563" y="4044"/>
                    <a:pt x="12520" y="4026"/>
                    <a:pt x="12438" y="3998"/>
                  </a:cubicBezTo>
                  <a:cubicBezTo>
                    <a:pt x="12337" y="3965"/>
                    <a:pt x="12219" y="3925"/>
                    <a:pt x="12072" y="3875"/>
                  </a:cubicBezTo>
                  <a:cubicBezTo>
                    <a:pt x="11734" y="3768"/>
                    <a:pt x="11282" y="3620"/>
                    <a:pt x="10725" y="3441"/>
                  </a:cubicBezTo>
                  <a:cubicBezTo>
                    <a:pt x="9591" y="3072"/>
                    <a:pt x="8030" y="2543"/>
                    <a:pt x="6303" y="1962"/>
                  </a:cubicBezTo>
                  <a:cubicBezTo>
                    <a:pt x="4577" y="1377"/>
                    <a:pt x="3008" y="864"/>
                    <a:pt x="1864" y="519"/>
                  </a:cubicBezTo>
                  <a:cubicBezTo>
                    <a:pt x="1292" y="347"/>
                    <a:pt x="830" y="211"/>
                    <a:pt x="507" y="125"/>
                  </a:cubicBezTo>
                  <a:cubicBezTo>
                    <a:pt x="356" y="85"/>
                    <a:pt x="234" y="52"/>
                    <a:pt x="133" y="27"/>
                  </a:cubicBezTo>
                  <a:cubicBezTo>
                    <a:pt x="65" y="10"/>
                    <a:pt x="23" y="0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6" name="Google Shape;2936;p46"/>
          <p:cNvGrpSpPr/>
          <p:nvPr/>
        </p:nvGrpSpPr>
        <p:grpSpPr>
          <a:xfrm>
            <a:off x="4534350" y="4713051"/>
            <a:ext cx="4600713" cy="150450"/>
            <a:chOff x="0" y="4397412"/>
            <a:chExt cx="4600713" cy="150450"/>
          </a:xfrm>
        </p:grpSpPr>
        <p:sp>
          <p:nvSpPr>
            <p:cNvPr id="2937" name="Google Shape;2937;p46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6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6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6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6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47"/>
          <p:cNvSpPr txBox="1"/>
          <p:nvPr>
            <p:ph type="ctrTitle"/>
          </p:nvPr>
        </p:nvSpPr>
        <p:spPr>
          <a:xfrm>
            <a:off x="521425" y="1658250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947" name="Google Shape;2947;p47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47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47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47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1" name="Google Shape;2951;p47"/>
          <p:cNvGrpSpPr/>
          <p:nvPr/>
        </p:nvGrpSpPr>
        <p:grpSpPr>
          <a:xfrm>
            <a:off x="4089562" y="596016"/>
            <a:ext cx="5045501" cy="4267484"/>
            <a:chOff x="4089562" y="596016"/>
            <a:chExt cx="5045501" cy="4267484"/>
          </a:xfrm>
        </p:grpSpPr>
        <p:grpSp>
          <p:nvGrpSpPr>
            <p:cNvPr id="2952" name="Google Shape;2952;p47"/>
            <p:cNvGrpSpPr/>
            <p:nvPr/>
          </p:nvGrpSpPr>
          <p:grpSpPr>
            <a:xfrm>
              <a:off x="6472501" y="1326053"/>
              <a:ext cx="1000385" cy="883233"/>
              <a:chOff x="6472501" y="1326053"/>
              <a:chExt cx="1000385" cy="883233"/>
            </a:xfrm>
          </p:grpSpPr>
          <p:sp>
            <p:nvSpPr>
              <p:cNvPr id="2953" name="Google Shape;2953;p47"/>
              <p:cNvSpPr/>
              <p:nvPr/>
            </p:nvSpPr>
            <p:spPr>
              <a:xfrm>
                <a:off x="6472501" y="1326053"/>
                <a:ext cx="1000385" cy="883233"/>
              </a:xfrm>
              <a:custGeom>
                <a:rect b="b" l="l" r="r" t="t"/>
                <a:pathLst>
                  <a:path extrusionOk="0" h="19896" w="22535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47"/>
              <p:cNvSpPr/>
              <p:nvPr/>
            </p:nvSpPr>
            <p:spPr>
              <a:xfrm>
                <a:off x="6591559" y="1431083"/>
                <a:ext cx="762308" cy="673123"/>
              </a:xfrm>
              <a:custGeom>
                <a:rect b="b" l="l" r="r" t="t"/>
                <a:pathLst>
                  <a:path extrusionOk="0" h="15163" w="17172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47"/>
              <p:cNvSpPr/>
              <p:nvPr/>
            </p:nvSpPr>
            <p:spPr>
              <a:xfrm>
                <a:off x="6695435" y="1419230"/>
                <a:ext cx="625446" cy="541722"/>
              </a:xfrm>
              <a:custGeom>
                <a:rect b="b" l="l" r="r" t="t"/>
                <a:pathLst>
                  <a:path extrusionOk="0" h="12203" w="14089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47"/>
              <p:cNvSpPr/>
              <p:nvPr/>
            </p:nvSpPr>
            <p:spPr>
              <a:xfrm>
                <a:off x="6758560" y="1569362"/>
                <a:ext cx="413028" cy="429586"/>
              </a:xfrm>
              <a:custGeom>
                <a:rect b="b" l="l" r="r" t="t"/>
                <a:pathLst>
                  <a:path extrusionOk="0" h="9677" w="9304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57" name="Google Shape;2957;p47"/>
            <p:cNvGrpSpPr/>
            <p:nvPr/>
          </p:nvGrpSpPr>
          <p:grpSpPr>
            <a:xfrm>
              <a:off x="4694531" y="2250235"/>
              <a:ext cx="1090502" cy="1018186"/>
              <a:chOff x="4694531" y="2250235"/>
              <a:chExt cx="1090502" cy="1018186"/>
            </a:xfrm>
          </p:grpSpPr>
          <p:sp>
            <p:nvSpPr>
              <p:cNvPr id="2958" name="Google Shape;2958;p47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rect b="b" l="l" r="r" t="t"/>
                <a:pathLst>
                  <a:path extrusionOk="0" h="22936" w="24565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47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rect b="b" l="l" r="r" t="t"/>
                <a:pathLst>
                  <a:path extrusionOk="0" h="17479" w="18723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47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rect b="b" l="l" r="r" t="t"/>
                <a:pathLst>
                  <a:path extrusionOk="0" h="10605" w="17627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47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rect b="b" l="l" r="r" t="t"/>
                <a:pathLst>
                  <a:path extrusionOk="0" h="12858" w="8712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2" name="Google Shape;2962;p47"/>
            <p:cNvGrpSpPr/>
            <p:nvPr/>
          </p:nvGrpSpPr>
          <p:grpSpPr>
            <a:xfrm>
              <a:off x="6256625" y="616414"/>
              <a:ext cx="546250" cy="503056"/>
              <a:chOff x="6256625" y="616414"/>
              <a:chExt cx="546250" cy="503056"/>
            </a:xfrm>
          </p:grpSpPr>
          <p:sp>
            <p:nvSpPr>
              <p:cNvPr id="2963" name="Google Shape;2963;p47"/>
              <p:cNvSpPr/>
              <p:nvPr/>
            </p:nvSpPr>
            <p:spPr>
              <a:xfrm>
                <a:off x="6256625" y="616414"/>
                <a:ext cx="546250" cy="503056"/>
              </a:xfrm>
              <a:custGeom>
                <a:rect b="b" l="l" r="r" t="t"/>
                <a:pathLst>
                  <a:path extrusionOk="0" h="11332" w="12305">
                    <a:moveTo>
                      <a:pt x="6142" y="0"/>
                    </a:moveTo>
                    <a:cubicBezTo>
                      <a:pt x="3460" y="0"/>
                      <a:pt x="1077" y="1903"/>
                      <a:pt x="571" y="4630"/>
                    </a:cubicBezTo>
                    <a:cubicBezTo>
                      <a:pt x="1" y="7706"/>
                      <a:pt x="2035" y="10663"/>
                      <a:pt x="5119" y="11234"/>
                    </a:cubicBezTo>
                    <a:cubicBezTo>
                      <a:pt x="5471" y="11300"/>
                      <a:pt x="5822" y="11332"/>
                      <a:pt x="6167" y="11332"/>
                    </a:cubicBezTo>
                    <a:cubicBezTo>
                      <a:pt x="8847" y="11332"/>
                      <a:pt x="11228" y="9429"/>
                      <a:pt x="11733" y="6705"/>
                    </a:cubicBezTo>
                    <a:cubicBezTo>
                      <a:pt x="12305" y="3629"/>
                      <a:pt x="10269" y="671"/>
                      <a:pt x="7186" y="97"/>
                    </a:cubicBezTo>
                    <a:cubicBezTo>
                      <a:pt x="6835" y="32"/>
                      <a:pt x="6486" y="0"/>
                      <a:pt x="61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47"/>
              <p:cNvSpPr/>
              <p:nvPr/>
            </p:nvSpPr>
            <p:spPr>
              <a:xfrm>
                <a:off x="6321659" y="676342"/>
                <a:ext cx="416224" cy="383285"/>
              </a:xfrm>
              <a:custGeom>
                <a:rect b="b" l="l" r="r" t="t"/>
                <a:pathLst>
                  <a:path extrusionOk="0" h="8634" w="9376">
                    <a:moveTo>
                      <a:pt x="4678" y="0"/>
                    </a:moveTo>
                    <a:cubicBezTo>
                      <a:pt x="2635" y="0"/>
                      <a:pt x="819" y="1451"/>
                      <a:pt x="434" y="3528"/>
                    </a:cubicBezTo>
                    <a:cubicBezTo>
                      <a:pt x="0" y="5872"/>
                      <a:pt x="1551" y="8125"/>
                      <a:pt x="3898" y="8559"/>
                    </a:cubicBezTo>
                    <a:cubicBezTo>
                      <a:pt x="4167" y="8610"/>
                      <a:pt x="4434" y="8634"/>
                      <a:pt x="4698" y="8634"/>
                    </a:cubicBezTo>
                    <a:cubicBezTo>
                      <a:pt x="6741" y="8634"/>
                      <a:pt x="8556" y="7183"/>
                      <a:pt x="8941" y="5107"/>
                    </a:cubicBezTo>
                    <a:cubicBezTo>
                      <a:pt x="9375" y="2763"/>
                      <a:pt x="7825" y="509"/>
                      <a:pt x="5477" y="74"/>
                    </a:cubicBezTo>
                    <a:cubicBezTo>
                      <a:pt x="5209" y="24"/>
                      <a:pt x="4942" y="0"/>
                      <a:pt x="46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47"/>
              <p:cNvSpPr/>
              <p:nvPr/>
            </p:nvSpPr>
            <p:spPr>
              <a:xfrm>
                <a:off x="6339016" y="668929"/>
                <a:ext cx="386881" cy="228266"/>
              </a:xfrm>
              <a:custGeom>
                <a:rect b="b" l="l" r="r" t="t"/>
                <a:pathLst>
                  <a:path extrusionOk="0" h="5142" w="8715">
                    <a:moveTo>
                      <a:pt x="4257" y="1"/>
                    </a:moveTo>
                    <a:cubicBezTo>
                      <a:pt x="4020" y="4"/>
                      <a:pt x="3787" y="26"/>
                      <a:pt x="3561" y="66"/>
                    </a:cubicBezTo>
                    <a:cubicBezTo>
                      <a:pt x="3335" y="102"/>
                      <a:pt x="3115" y="159"/>
                      <a:pt x="2908" y="227"/>
                    </a:cubicBezTo>
                    <a:cubicBezTo>
                      <a:pt x="2696" y="296"/>
                      <a:pt x="2498" y="382"/>
                      <a:pt x="2312" y="478"/>
                    </a:cubicBezTo>
                    <a:cubicBezTo>
                      <a:pt x="1935" y="665"/>
                      <a:pt x="1608" y="902"/>
                      <a:pt x="1332" y="1154"/>
                    </a:cubicBezTo>
                    <a:cubicBezTo>
                      <a:pt x="1059" y="1404"/>
                      <a:pt x="837" y="1674"/>
                      <a:pt x="660" y="1936"/>
                    </a:cubicBezTo>
                    <a:cubicBezTo>
                      <a:pt x="309" y="2459"/>
                      <a:pt x="148" y="2951"/>
                      <a:pt x="72" y="3289"/>
                    </a:cubicBezTo>
                    <a:cubicBezTo>
                      <a:pt x="0" y="3630"/>
                      <a:pt x="0" y="3824"/>
                      <a:pt x="22" y="3827"/>
                    </a:cubicBezTo>
                    <a:cubicBezTo>
                      <a:pt x="22" y="3827"/>
                      <a:pt x="22" y="3827"/>
                      <a:pt x="23" y="3827"/>
                    </a:cubicBezTo>
                    <a:cubicBezTo>
                      <a:pt x="48" y="3827"/>
                      <a:pt x="91" y="3641"/>
                      <a:pt x="198" y="3325"/>
                    </a:cubicBezTo>
                    <a:cubicBezTo>
                      <a:pt x="309" y="3006"/>
                      <a:pt x="496" y="2550"/>
                      <a:pt x="851" y="2068"/>
                    </a:cubicBezTo>
                    <a:cubicBezTo>
                      <a:pt x="1031" y="1828"/>
                      <a:pt x="1249" y="1584"/>
                      <a:pt x="1515" y="1358"/>
                    </a:cubicBezTo>
                    <a:cubicBezTo>
                      <a:pt x="1780" y="1132"/>
                      <a:pt x="2093" y="920"/>
                      <a:pt x="2448" y="751"/>
                    </a:cubicBezTo>
                    <a:cubicBezTo>
                      <a:pt x="2624" y="665"/>
                      <a:pt x="2810" y="590"/>
                      <a:pt x="3004" y="529"/>
                    </a:cubicBezTo>
                    <a:cubicBezTo>
                      <a:pt x="3201" y="468"/>
                      <a:pt x="3403" y="418"/>
                      <a:pt x="3615" y="385"/>
                    </a:cubicBezTo>
                    <a:cubicBezTo>
                      <a:pt x="3826" y="353"/>
                      <a:pt x="4041" y="332"/>
                      <a:pt x="4261" y="332"/>
                    </a:cubicBezTo>
                    <a:cubicBezTo>
                      <a:pt x="4480" y="332"/>
                      <a:pt x="4702" y="349"/>
                      <a:pt x="4929" y="382"/>
                    </a:cubicBezTo>
                    <a:cubicBezTo>
                      <a:pt x="5151" y="418"/>
                      <a:pt x="5366" y="468"/>
                      <a:pt x="5578" y="532"/>
                    </a:cubicBezTo>
                    <a:cubicBezTo>
                      <a:pt x="5786" y="600"/>
                      <a:pt x="5987" y="683"/>
                      <a:pt x="6178" y="780"/>
                    </a:cubicBezTo>
                    <a:cubicBezTo>
                      <a:pt x="6367" y="870"/>
                      <a:pt x="6547" y="981"/>
                      <a:pt x="6716" y="1099"/>
                    </a:cubicBezTo>
                    <a:cubicBezTo>
                      <a:pt x="6884" y="1215"/>
                      <a:pt x="7039" y="1344"/>
                      <a:pt x="7182" y="1477"/>
                    </a:cubicBezTo>
                    <a:cubicBezTo>
                      <a:pt x="7470" y="1745"/>
                      <a:pt x="7699" y="2040"/>
                      <a:pt x="7889" y="2335"/>
                    </a:cubicBezTo>
                    <a:cubicBezTo>
                      <a:pt x="8073" y="2632"/>
                      <a:pt x="8209" y="2930"/>
                      <a:pt x="8310" y="3213"/>
                    </a:cubicBezTo>
                    <a:cubicBezTo>
                      <a:pt x="8504" y="3777"/>
                      <a:pt x="8547" y="4273"/>
                      <a:pt x="8557" y="4606"/>
                    </a:cubicBezTo>
                    <a:cubicBezTo>
                      <a:pt x="8564" y="4947"/>
                      <a:pt x="8547" y="5138"/>
                      <a:pt x="8575" y="5141"/>
                    </a:cubicBezTo>
                    <a:cubicBezTo>
                      <a:pt x="8575" y="5141"/>
                      <a:pt x="8575" y="5141"/>
                      <a:pt x="8576" y="5141"/>
                    </a:cubicBezTo>
                    <a:cubicBezTo>
                      <a:pt x="8594" y="5141"/>
                      <a:pt x="8655" y="4954"/>
                      <a:pt x="8686" y="4613"/>
                    </a:cubicBezTo>
                    <a:cubicBezTo>
                      <a:pt x="8715" y="4265"/>
                      <a:pt x="8708" y="3748"/>
                      <a:pt x="8532" y="3142"/>
                    </a:cubicBezTo>
                    <a:cubicBezTo>
                      <a:pt x="8442" y="2840"/>
                      <a:pt x="8310" y="2517"/>
                      <a:pt x="8123" y="2194"/>
                    </a:cubicBezTo>
                    <a:cubicBezTo>
                      <a:pt x="7936" y="1875"/>
                      <a:pt x="7695" y="1552"/>
                      <a:pt x="7394" y="1258"/>
                    </a:cubicBezTo>
                    <a:cubicBezTo>
                      <a:pt x="7243" y="1110"/>
                      <a:pt x="7078" y="970"/>
                      <a:pt x="6899" y="841"/>
                    </a:cubicBezTo>
                    <a:cubicBezTo>
                      <a:pt x="6719" y="712"/>
                      <a:pt x="6529" y="594"/>
                      <a:pt x="6324" y="489"/>
                    </a:cubicBezTo>
                    <a:cubicBezTo>
                      <a:pt x="6120" y="385"/>
                      <a:pt x="5905" y="292"/>
                      <a:pt x="5678" y="220"/>
                    </a:cubicBezTo>
                    <a:cubicBezTo>
                      <a:pt x="5452" y="148"/>
                      <a:pt x="5219" y="91"/>
                      <a:pt x="4979" y="55"/>
                    </a:cubicBezTo>
                    <a:cubicBezTo>
                      <a:pt x="4735" y="19"/>
                      <a:pt x="4494" y="1"/>
                      <a:pt x="42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47"/>
              <p:cNvSpPr/>
              <p:nvPr/>
            </p:nvSpPr>
            <p:spPr>
              <a:xfrm>
                <a:off x="6431261" y="735693"/>
                <a:ext cx="191864" cy="281937"/>
              </a:xfrm>
              <a:custGeom>
                <a:rect b="b" l="l" r="r" t="t"/>
                <a:pathLst>
                  <a:path extrusionOk="0" h="6351" w="4322">
                    <a:moveTo>
                      <a:pt x="2226" y="1620"/>
                    </a:moveTo>
                    <a:lnTo>
                      <a:pt x="2064" y="2560"/>
                    </a:lnTo>
                    <a:cubicBezTo>
                      <a:pt x="1791" y="2420"/>
                      <a:pt x="1612" y="2259"/>
                      <a:pt x="1651" y="2025"/>
                    </a:cubicBezTo>
                    <a:cubicBezTo>
                      <a:pt x="1691" y="1807"/>
                      <a:pt x="1863" y="1638"/>
                      <a:pt x="2226" y="1620"/>
                    </a:cubicBezTo>
                    <a:close/>
                    <a:moveTo>
                      <a:pt x="2534" y="3816"/>
                    </a:moveTo>
                    <a:cubicBezTo>
                      <a:pt x="2803" y="3964"/>
                      <a:pt x="2972" y="4121"/>
                      <a:pt x="2932" y="4355"/>
                    </a:cubicBezTo>
                    <a:cubicBezTo>
                      <a:pt x="2897" y="4567"/>
                      <a:pt x="2721" y="4714"/>
                      <a:pt x="2377" y="4732"/>
                    </a:cubicBezTo>
                    <a:lnTo>
                      <a:pt x="2534" y="3816"/>
                    </a:lnTo>
                    <a:close/>
                    <a:moveTo>
                      <a:pt x="2502" y="1"/>
                    </a:moveTo>
                    <a:lnTo>
                      <a:pt x="2377" y="737"/>
                    </a:lnTo>
                    <a:cubicBezTo>
                      <a:pt x="2323" y="734"/>
                      <a:pt x="2270" y="732"/>
                      <a:pt x="2218" y="732"/>
                    </a:cubicBezTo>
                    <a:cubicBezTo>
                      <a:pt x="1249" y="732"/>
                      <a:pt x="691" y="1228"/>
                      <a:pt x="575" y="1896"/>
                    </a:cubicBezTo>
                    <a:cubicBezTo>
                      <a:pt x="413" y="2847"/>
                      <a:pt x="1192" y="3231"/>
                      <a:pt x="1899" y="3536"/>
                    </a:cubicBezTo>
                    <a:lnTo>
                      <a:pt x="1709" y="4646"/>
                    </a:lnTo>
                    <a:cubicBezTo>
                      <a:pt x="1239" y="4517"/>
                      <a:pt x="793" y="4255"/>
                      <a:pt x="503" y="3953"/>
                    </a:cubicBezTo>
                    <a:lnTo>
                      <a:pt x="0" y="4699"/>
                    </a:lnTo>
                    <a:cubicBezTo>
                      <a:pt x="316" y="5047"/>
                      <a:pt x="912" y="5360"/>
                      <a:pt x="1562" y="5514"/>
                    </a:cubicBezTo>
                    <a:lnTo>
                      <a:pt x="1440" y="6236"/>
                    </a:lnTo>
                    <a:lnTo>
                      <a:pt x="2100" y="6351"/>
                    </a:lnTo>
                    <a:lnTo>
                      <a:pt x="2229" y="5607"/>
                    </a:lnTo>
                    <a:cubicBezTo>
                      <a:pt x="2278" y="5610"/>
                      <a:pt x="2326" y="5611"/>
                      <a:pt x="2373" y="5611"/>
                    </a:cubicBezTo>
                    <a:cubicBezTo>
                      <a:pt x="3346" y="5611"/>
                      <a:pt x="3904" y="5116"/>
                      <a:pt x="4017" y="4459"/>
                    </a:cubicBezTo>
                    <a:cubicBezTo>
                      <a:pt x="4175" y="3523"/>
                      <a:pt x="3406" y="3138"/>
                      <a:pt x="2700" y="2840"/>
                    </a:cubicBezTo>
                    <a:lnTo>
                      <a:pt x="2894" y="1714"/>
                    </a:lnTo>
                    <a:cubicBezTo>
                      <a:pt x="3220" y="1810"/>
                      <a:pt x="3543" y="1982"/>
                      <a:pt x="3848" y="2230"/>
                    </a:cubicBezTo>
                    <a:lnTo>
                      <a:pt x="4322" y="1472"/>
                    </a:lnTo>
                    <a:cubicBezTo>
                      <a:pt x="3995" y="1179"/>
                      <a:pt x="3532" y="963"/>
                      <a:pt x="3044" y="837"/>
                    </a:cubicBezTo>
                    <a:lnTo>
                      <a:pt x="3166" y="116"/>
                    </a:lnTo>
                    <a:lnTo>
                      <a:pt x="250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7" name="Google Shape;2967;p47"/>
            <p:cNvGrpSpPr/>
            <p:nvPr/>
          </p:nvGrpSpPr>
          <p:grpSpPr>
            <a:xfrm>
              <a:off x="4321997" y="3141168"/>
              <a:ext cx="921144" cy="1561106"/>
              <a:chOff x="4321997" y="3141168"/>
              <a:chExt cx="921144" cy="1561106"/>
            </a:xfrm>
          </p:grpSpPr>
          <p:sp>
            <p:nvSpPr>
              <p:cNvPr id="2968" name="Google Shape;2968;p47"/>
              <p:cNvSpPr/>
              <p:nvPr/>
            </p:nvSpPr>
            <p:spPr>
              <a:xfrm>
                <a:off x="4321997" y="3141168"/>
                <a:ext cx="921144" cy="1187366"/>
              </a:xfrm>
              <a:custGeom>
                <a:rect b="b" l="l" r="r" t="t"/>
                <a:pathLst>
                  <a:path extrusionOk="0" h="26747" w="20750">
                    <a:moveTo>
                      <a:pt x="2574" y="0"/>
                    </a:moveTo>
                    <a:cubicBezTo>
                      <a:pt x="1560" y="0"/>
                      <a:pt x="524" y="638"/>
                      <a:pt x="269" y="1627"/>
                    </a:cubicBezTo>
                    <a:cubicBezTo>
                      <a:pt x="0" y="2664"/>
                      <a:pt x="607" y="3716"/>
                      <a:pt x="1264" y="4552"/>
                    </a:cubicBezTo>
                    <a:cubicBezTo>
                      <a:pt x="2240" y="5797"/>
                      <a:pt x="3396" y="6900"/>
                      <a:pt x="4680" y="7811"/>
                    </a:cubicBezTo>
                    <a:cubicBezTo>
                      <a:pt x="4910" y="7977"/>
                      <a:pt x="5162" y="8152"/>
                      <a:pt x="5251" y="8425"/>
                    </a:cubicBezTo>
                    <a:cubicBezTo>
                      <a:pt x="5412" y="8913"/>
                      <a:pt x="4946" y="9402"/>
                      <a:pt x="4461" y="9563"/>
                    </a:cubicBezTo>
                    <a:cubicBezTo>
                      <a:pt x="3916" y="9746"/>
                      <a:pt x="3320" y="9688"/>
                      <a:pt x="2745" y="9756"/>
                    </a:cubicBezTo>
                    <a:cubicBezTo>
                      <a:pt x="2175" y="9824"/>
                      <a:pt x="1554" y="10076"/>
                      <a:pt x="1335" y="10618"/>
                    </a:cubicBezTo>
                    <a:cubicBezTo>
                      <a:pt x="1034" y="11368"/>
                      <a:pt x="1662" y="12158"/>
                      <a:pt x="2283" y="12672"/>
                    </a:cubicBezTo>
                    <a:cubicBezTo>
                      <a:pt x="3521" y="13705"/>
                      <a:pt x="4935" y="14519"/>
                      <a:pt x="6443" y="15072"/>
                    </a:cubicBezTo>
                    <a:cubicBezTo>
                      <a:pt x="6981" y="15270"/>
                      <a:pt x="7552" y="15445"/>
                      <a:pt x="7986" y="15826"/>
                    </a:cubicBezTo>
                    <a:cubicBezTo>
                      <a:pt x="8424" y="16207"/>
                      <a:pt x="8686" y="16867"/>
                      <a:pt x="8424" y="17384"/>
                    </a:cubicBezTo>
                    <a:cubicBezTo>
                      <a:pt x="8209" y="17803"/>
                      <a:pt x="7723" y="17991"/>
                      <a:pt x="7244" y="17991"/>
                    </a:cubicBezTo>
                    <a:cubicBezTo>
                      <a:pt x="7133" y="17991"/>
                      <a:pt x="7023" y="17981"/>
                      <a:pt x="6917" y="17962"/>
                    </a:cubicBezTo>
                    <a:cubicBezTo>
                      <a:pt x="6350" y="17857"/>
                      <a:pt x="5843" y="17549"/>
                      <a:pt x="5305" y="17348"/>
                    </a:cubicBezTo>
                    <a:cubicBezTo>
                      <a:pt x="4931" y="17206"/>
                      <a:pt x="4517" y="17126"/>
                      <a:pt x="4111" y="17126"/>
                    </a:cubicBezTo>
                    <a:cubicBezTo>
                      <a:pt x="3419" y="17126"/>
                      <a:pt x="2751" y="17358"/>
                      <a:pt x="2344" y="17908"/>
                    </a:cubicBezTo>
                    <a:cubicBezTo>
                      <a:pt x="1917" y="18482"/>
                      <a:pt x="1881" y="19279"/>
                      <a:pt x="2096" y="19964"/>
                    </a:cubicBezTo>
                    <a:cubicBezTo>
                      <a:pt x="2308" y="20650"/>
                      <a:pt x="2745" y="21238"/>
                      <a:pt x="3209" y="21781"/>
                    </a:cubicBezTo>
                    <a:cubicBezTo>
                      <a:pt x="4828" y="23680"/>
                      <a:pt x="6902" y="25209"/>
                      <a:pt x="9246" y="26024"/>
                    </a:cubicBezTo>
                    <a:cubicBezTo>
                      <a:pt x="10555" y="26477"/>
                      <a:pt x="11811" y="26747"/>
                      <a:pt x="13072" y="26747"/>
                    </a:cubicBezTo>
                    <a:cubicBezTo>
                      <a:pt x="14065" y="26747"/>
                      <a:pt x="15061" y="26579"/>
                      <a:pt x="16087" y="26203"/>
                    </a:cubicBezTo>
                    <a:cubicBezTo>
                      <a:pt x="19885" y="23551"/>
                      <a:pt x="20749" y="18626"/>
                      <a:pt x="20599" y="14196"/>
                    </a:cubicBezTo>
                    <a:cubicBezTo>
                      <a:pt x="20574" y="13457"/>
                      <a:pt x="20653" y="12678"/>
                      <a:pt x="20301" y="12029"/>
                    </a:cubicBezTo>
                    <a:cubicBezTo>
                      <a:pt x="20028" y="11528"/>
                      <a:pt x="19475" y="11148"/>
                      <a:pt x="18933" y="11148"/>
                    </a:cubicBezTo>
                    <a:cubicBezTo>
                      <a:pt x="18776" y="11148"/>
                      <a:pt x="18619" y="11180"/>
                      <a:pt x="18471" y="11250"/>
                    </a:cubicBezTo>
                    <a:cubicBezTo>
                      <a:pt x="17921" y="11509"/>
                      <a:pt x="17681" y="12147"/>
                      <a:pt x="17373" y="12675"/>
                    </a:cubicBezTo>
                    <a:cubicBezTo>
                      <a:pt x="16967" y="13378"/>
                      <a:pt x="16356" y="13959"/>
                      <a:pt x="15639" y="14330"/>
                    </a:cubicBezTo>
                    <a:cubicBezTo>
                      <a:pt x="15341" y="14484"/>
                      <a:pt x="15000" y="14601"/>
                      <a:pt x="14672" y="14601"/>
                    </a:cubicBezTo>
                    <a:cubicBezTo>
                      <a:pt x="14481" y="14601"/>
                      <a:pt x="14294" y="14561"/>
                      <a:pt x="14124" y="14466"/>
                    </a:cubicBezTo>
                    <a:cubicBezTo>
                      <a:pt x="13485" y="14114"/>
                      <a:pt x="13410" y="13235"/>
                      <a:pt x="13413" y="12499"/>
                    </a:cubicBezTo>
                    <a:cubicBezTo>
                      <a:pt x="13424" y="11128"/>
                      <a:pt x="13432" y="9760"/>
                      <a:pt x="13442" y="8389"/>
                    </a:cubicBezTo>
                    <a:cubicBezTo>
                      <a:pt x="13445" y="7654"/>
                      <a:pt x="13445" y="6903"/>
                      <a:pt x="13220" y="6206"/>
                    </a:cubicBezTo>
                    <a:cubicBezTo>
                      <a:pt x="12990" y="5507"/>
                      <a:pt x="12484" y="4861"/>
                      <a:pt x="11784" y="4664"/>
                    </a:cubicBezTo>
                    <a:cubicBezTo>
                      <a:pt x="11666" y="4631"/>
                      <a:pt x="11543" y="4615"/>
                      <a:pt x="11419" y="4615"/>
                    </a:cubicBezTo>
                    <a:cubicBezTo>
                      <a:pt x="10815" y="4615"/>
                      <a:pt x="10198" y="4993"/>
                      <a:pt x="10075" y="5590"/>
                    </a:cubicBezTo>
                    <a:cubicBezTo>
                      <a:pt x="10011" y="5891"/>
                      <a:pt x="10072" y="6203"/>
                      <a:pt x="10054" y="6505"/>
                    </a:cubicBezTo>
                    <a:cubicBezTo>
                      <a:pt x="10032" y="6814"/>
                      <a:pt x="9888" y="7151"/>
                      <a:pt x="9602" y="7233"/>
                    </a:cubicBezTo>
                    <a:cubicBezTo>
                      <a:pt x="9555" y="7247"/>
                      <a:pt x="9508" y="7253"/>
                      <a:pt x="9462" y="7253"/>
                    </a:cubicBezTo>
                    <a:cubicBezTo>
                      <a:pt x="9216" y="7253"/>
                      <a:pt x="8978" y="7077"/>
                      <a:pt x="8794" y="6896"/>
                    </a:cubicBezTo>
                    <a:cubicBezTo>
                      <a:pt x="8033" y="6156"/>
                      <a:pt x="7520" y="5199"/>
                      <a:pt x="7039" y="4247"/>
                    </a:cubicBezTo>
                    <a:cubicBezTo>
                      <a:pt x="6557" y="3296"/>
                      <a:pt x="6091" y="2323"/>
                      <a:pt x="5402" y="1516"/>
                    </a:cubicBezTo>
                    <a:cubicBezTo>
                      <a:pt x="4713" y="704"/>
                      <a:pt x="3762" y="62"/>
                      <a:pt x="2710" y="4"/>
                    </a:cubicBezTo>
                    <a:cubicBezTo>
                      <a:pt x="2665" y="2"/>
                      <a:pt x="2619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47"/>
              <p:cNvSpPr/>
              <p:nvPr/>
            </p:nvSpPr>
            <p:spPr>
              <a:xfrm>
                <a:off x="4380949" y="3168602"/>
                <a:ext cx="665088" cy="1533672"/>
              </a:xfrm>
              <a:custGeom>
                <a:rect b="b" l="l" r="r" t="t"/>
                <a:pathLst>
                  <a:path extrusionOk="0" h="34548" w="14982">
                    <a:moveTo>
                      <a:pt x="0" y="0"/>
                    </a:moveTo>
                    <a:cubicBezTo>
                      <a:pt x="0" y="4"/>
                      <a:pt x="25" y="25"/>
                      <a:pt x="72" y="72"/>
                    </a:cubicBezTo>
                    <a:cubicBezTo>
                      <a:pt x="125" y="118"/>
                      <a:pt x="201" y="183"/>
                      <a:pt x="291" y="266"/>
                    </a:cubicBezTo>
                    <a:cubicBezTo>
                      <a:pt x="485" y="434"/>
                      <a:pt x="768" y="686"/>
                      <a:pt x="1124" y="1019"/>
                    </a:cubicBezTo>
                    <a:cubicBezTo>
                      <a:pt x="1838" y="1684"/>
                      <a:pt x="2843" y="2681"/>
                      <a:pt x="3934" y="4049"/>
                    </a:cubicBezTo>
                    <a:cubicBezTo>
                      <a:pt x="4480" y="4731"/>
                      <a:pt x="5047" y="5502"/>
                      <a:pt x="5643" y="6342"/>
                    </a:cubicBezTo>
                    <a:cubicBezTo>
                      <a:pt x="6238" y="7182"/>
                      <a:pt x="6866" y="8083"/>
                      <a:pt x="7491" y="9056"/>
                    </a:cubicBezTo>
                    <a:cubicBezTo>
                      <a:pt x="8115" y="10029"/>
                      <a:pt x="8744" y="11073"/>
                      <a:pt x="9304" y="12200"/>
                    </a:cubicBezTo>
                    <a:cubicBezTo>
                      <a:pt x="9587" y="12760"/>
                      <a:pt x="9842" y="13349"/>
                      <a:pt x="10096" y="13949"/>
                    </a:cubicBezTo>
                    <a:cubicBezTo>
                      <a:pt x="10355" y="14547"/>
                      <a:pt x="10613" y="15158"/>
                      <a:pt x="10879" y="15771"/>
                    </a:cubicBezTo>
                    <a:cubicBezTo>
                      <a:pt x="11924" y="18238"/>
                      <a:pt x="12843" y="20620"/>
                      <a:pt x="13499" y="22846"/>
                    </a:cubicBezTo>
                    <a:cubicBezTo>
                      <a:pt x="14160" y="25072"/>
                      <a:pt x="14551" y="27132"/>
                      <a:pt x="14723" y="28876"/>
                    </a:cubicBezTo>
                    <a:cubicBezTo>
                      <a:pt x="14899" y="30624"/>
                      <a:pt x="14864" y="32053"/>
                      <a:pt x="14791" y="33029"/>
                    </a:cubicBezTo>
                    <a:cubicBezTo>
                      <a:pt x="14752" y="33517"/>
                      <a:pt x="14716" y="33898"/>
                      <a:pt x="14680" y="34156"/>
                    </a:cubicBezTo>
                    <a:cubicBezTo>
                      <a:pt x="14666" y="34279"/>
                      <a:pt x="14655" y="34375"/>
                      <a:pt x="14648" y="34447"/>
                    </a:cubicBezTo>
                    <a:cubicBezTo>
                      <a:pt x="14640" y="34515"/>
                      <a:pt x="14637" y="34547"/>
                      <a:pt x="14640" y="34547"/>
                    </a:cubicBezTo>
                    <a:cubicBezTo>
                      <a:pt x="14645" y="34547"/>
                      <a:pt x="14652" y="34515"/>
                      <a:pt x="14662" y="34451"/>
                    </a:cubicBezTo>
                    <a:cubicBezTo>
                      <a:pt x="14673" y="34378"/>
                      <a:pt x="14688" y="34282"/>
                      <a:pt x="14709" y="34160"/>
                    </a:cubicBezTo>
                    <a:cubicBezTo>
                      <a:pt x="14752" y="33905"/>
                      <a:pt x="14799" y="33525"/>
                      <a:pt x="14845" y="33033"/>
                    </a:cubicBezTo>
                    <a:cubicBezTo>
                      <a:pt x="14932" y="32053"/>
                      <a:pt x="14982" y="30624"/>
                      <a:pt x="14817" y="28869"/>
                    </a:cubicBezTo>
                    <a:cubicBezTo>
                      <a:pt x="14659" y="27114"/>
                      <a:pt x="14274" y="25043"/>
                      <a:pt x="13618" y="22810"/>
                    </a:cubicBezTo>
                    <a:cubicBezTo>
                      <a:pt x="12965" y="20574"/>
                      <a:pt x="12049" y="18183"/>
                      <a:pt x="11001" y="15718"/>
                    </a:cubicBezTo>
                    <a:cubicBezTo>
                      <a:pt x="10739" y="15104"/>
                      <a:pt x="10477" y="14494"/>
                      <a:pt x="10222" y="13894"/>
                    </a:cubicBezTo>
                    <a:cubicBezTo>
                      <a:pt x="9964" y="13295"/>
                      <a:pt x="9709" y="12703"/>
                      <a:pt x="9422" y="12140"/>
                    </a:cubicBezTo>
                    <a:cubicBezTo>
                      <a:pt x="8855" y="11009"/>
                      <a:pt x="8227" y="9960"/>
                      <a:pt x="7595" y="8988"/>
                    </a:cubicBezTo>
                    <a:cubicBezTo>
                      <a:pt x="6967" y="8015"/>
                      <a:pt x="6332" y="7114"/>
                      <a:pt x="5732" y="6274"/>
                    </a:cubicBezTo>
                    <a:cubicBezTo>
                      <a:pt x="5133" y="5438"/>
                      <a:pt x="4558" y="4670"/>
                      <a:pt x="4006" y="3988"/>
                    </a:cubicBezTo>
                    <a:cubicBezTo>
                      <a:pt x="2903" y="2624"/>
                      <a:pt x="1884" y="1634"/>
                      <a:pt x="1159" y="980"/>
                    </a:cubicBezTo>
                    <a:cubicBezTo>
                      <a:pt x="797" y="653"/>
                      <a:pt x="506" y="406"/>
                      <a:pt x="309" y="244"/>
                    </a:cubicBezTo>
                    <a:cubicBezTo>
                      <a:pt x="211" y="166"/>
                      <a:pt x="140" y="105"/>
                      <a:pt x="82" y="61"/>
                    </a:cubicBezTo>
                    <a:cubicBezTo>
                      <a:pt x="29" y="18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47"/>
              <p:cNvSpPr/>
              <p:nvPr/>
            </p:nvSpPr>
            <p:spPr>
              <a:xfrm>
                <a:off x="4797120" y="3348164"/>
                <a:ext cx="48477" cy="359002"/>
              </a:xfrm>
              <a:custGeom>
                <a:rect b="b" l="l" r="r" t="t"/>
                <a:pathLst>
                  <a:path extrusionOk="0" h="8087" w="1092">
                    <a:moveTo>
                      <a:pt x="1081" y="1"/>
                    </a:moveTo>
                    <a:lnTo>
                      <a:pt x="1081" y="1"/>
                    </a:lnTo>
                    <a:cubicBezTo>
                      <a:pt x="1074" y="1"/>
                      <a:pt x="1041" y="108"/>
                      <a:pt x="991" y="309"/>
                    </a:cubicBezTo>
                    <a:cubicBezTo>
                      <a:pt x="937" y="510"/>
                      <a:pt x="876" y="801"/>
                      <a:pt x="808" y="1167"/>
                    </a:cubicBezTo>
                    <a:cubicBezTo>
                      <a:pt x="668" y="1892"/>
                      <a:pt x="528" y="2908"/>
                      <a:pt x="413" y="4028"/>
                    </a:cubicBezTo>
                    <a:cubicBezTo>
                      <a:pt x="302" y="5133"/>
                      <a:pt x="198" y="6135"/>
                      <a:pt x="123" y="6899"/>
                    </a:cubicBezTo>
                    <a:cubicBezTo>
                      <a:pt x="87" y="7244"/>
                      <a:pt x="54" y="7535"/>
                      <a:pt x="29" y="7767"/>
                    </a:cubicBezTo>
                    <a:cubicBezTo>
                      <a:pt x="7" y="7972"/>
                      <a:pt x="0" y="8087"/>
                      <a:pt x="7" y="8087"/>
                    </a:cubicBezTo>
                    <a:cubicBezTo>
                      <a:pt x="7" y="8087"/>
                      <a:pt x="8" y="8087"/>
                      <a:pt x="8" y="8087"/>
                    </a:cubicBezTo>
                    <a:cubicBezTo>
                      <a:pt x="19" y="8087"/>
                      <a:pt x="44" y="7976"/>
                      <a:pt x="80" y="7775"/>
                    </a:cubicBezTo>
                    <a:cubicBezTo>
                      <a:pt x="118" y="7570"/>
                      <a:pt x="166" y="7276"/>
                      <a:pt x="216" y="6910"/>
                    </a:cubicBezTo>
                    <a:cubicBezTo>
                      <a:pt x="320" y="6178"/>
                      <a:pt x="431" y="5161"/>
                      <a:pt x="546" y="4042"/>
                    </a:cubicBezTo>
                    <a:cubicBezTo>
                      <a:pt x="661" y="2922"/>
                      <a:pt x="786" y="1910"/>
                      <a:pt x="901" y="1182"/>
                    </a:cubicBezTo>
                    <a:cubicBezTo>
                      <a:pt x="955" y="819"/>
                      <a:pt x="1006" y="524"/>
                      <a:pt x="1041" y="320"/>
                    </a:cubicBezTo>
                    <a:cubicBezTo>
                      <a:pt x="1077" y="119"/>
                      <a:pt x="1092" y="4"/>
                      <a:pt x="10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47"/>
              <p:cNvSpPr/>
              <p:nvPr/>
            </p:nvSpPr>
            <p:spPr>
              <a:xfrm>
                <a:off x="4377886" y="3628362"/>
                <a:ext cx="419731" cy="78930"/>
              </a:xfrm>
              <a:custGeom>
                <a:rect b="b" l="l" r="r" t="t"/>
                <a:pathLst>
                  <a:path extrusionOk="0" h="1778" w="9455">
                    <a:moveTo>
                      <a:pt x="209" y="1"/>
                    </a:moveTo>
                    <a:cubicBezTo>
                      <a:pt x="74" y="1"/>
                      <a:pt x="0" y="4"/>
                      <a:pt x="0" y="9"/>
                    </a:cubicBezTo>
                    <a:cubicBezTo>
                      <a:pt x="0" y="20"/>
                      <a:pt x="137" y="34"/>
                      <a:pt x="378" y="55"/>
                    </a:cubicBezTo>
                    <a:cubicBezTo>
                      <a:pt x="622" y="77"/>
                      <a:pt x="974" y="106"/>
                      <a:pt x="1405" y="156"/>
                    </a:cubicBezTo>
                    <a:cubicBezTo>
                      <a:pt x="2270" y="249"/>
                      <a:pt x="3461" y="422"/>
                      <a:pt x="4768" y="666"/>
                    </a:cubicBezTo>
                    <a:cubicBezTo>
                      <a:pt x="6074" y="917"/>
                      <a:pt x="7248" y="1190"/>
                      <a:pt x="8088" y="1417"/>
                    </a:cubicBezTo>
                    <a:cubicBezTo>
                      <a:pt x="8511" y="1524"/>
                      <a:pt x="8848" y="1621"/>
                      <a:pt x="9085" y="1685"/>
                    </a:cubicBezTo>
                    <a:cubicBezTo>
                      <a:pt x="9288" y="1745"/>
                      <a:pt x="9415" y="1777"/>
                      <a:pt x="9445" y="1777"/>
                    </a:cubicBezTo>
                    <a:cubicBezTo>
                      <a:pt x="9449" y="1777"/>
                      <a:pt x="9451" y="1776"/>
                      <a:pt x="9451" y="1775"/>
                    </a:cubicBezTo>
                    <a:cubicBezTo>
                      <a:pt x="9455" y="1768"/>
                      <a:pt x="9330" y="1718"/>
                      <a:pt x="9100" y="1635"/>
                    </a:cubicBezTo>
                    <a:cubicBezTo>
                      <a:pt x="8870" y="1553"/>
                      <a:pt x="8533" y="1442"/>
                      <a:pt x="8113" y="1319"/>
                    </a:cubicBezTo>
                    <a:cubicBezTo>
                      <a:pt x="7276" y="1072"/>
                      <a:pt x="6103" y="781"/>
                      <a:pt x="4793" y="534"/>
                    </a:cubicBezTo>
                    <a:cubicBezTo>
                      <a:pt x="3482" y="285"/>
                      <a:pt x="2283" y="128"/>
                      <a:pt x="1415" y="60"/>
                    </a:cubicBezTo>
                    <a:cubicBezTo>
                      <a:pt x="981" y="24"/>
                      <a:pt x="625" y="9"/>
                      <a:pt x="381" y="2"/>
                    </a:cubicBezTo>
                    <a:cubicBezTo>
                      <a:pt x="316" y="1"/>
                      <a:pt x="25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47"/>
              <p:cNvSpPr/>
              <p:nvPr/>
            </p:nvSpPr>
            <p:spPr>
              <a:xfrm>
                <a:off x="4980013" y="3637507"/>
                <a:ext cx="211663" cy="535906"/>
              </a:xfrm>
              <a:custGeom>
                <a:rect b="b" l="l" r="r" t="t"/>
                <a:pathLst>
                  <a:path extrusionOk="0" h="12072" w="4768">
                    <a:moveTo>
                      <a:pt x="4764" y="0"/>
                    </a:moveTo>
                    <a:lnTo>
                      <a:pt x="4764" y="0"/>
                    </a:lnTo>
                    <a:cubicBezTo>
                      <a:pt x="4760" y="0"/>
                      <a:pt x="4739" y="40"/>
                      <a:pt x="4699" y="119"/>
                    </a:cubicBezTo>
                    <a:cubicBezTo>
                      <a:pt x="4656" y="209"/>
                      <a:pt x="4602" y="323"/>
                      <a:pt x="4538" y="460"/>
                    </a:cubicBezTo>
                    <a:cubicBezTo>
                      <a:pt x="4397" y="758"/>
                      <a:pt x="4208" y="1192"/>
                      <a:pt x="3981" y="1734"/>
                    </a:cubicBezTo>
                    <a:cubicBezTo>
                      <a:pt x="3526" y="2818"/>
                      <a:pt x="2944" y="4333"/>
                      <a:pt x="2323" y="6013"/>
                    </a:cubicBezTo>
                    <a:cubicBezTo>
                      <a:pt x="1702" y="7696"/>
                      <a:pt x="1132" y="9214"/>
                      <a:pt x="701" y="10306"/>
                    </a:cubicBezTo>
                    <a:cubicBezTo>
                      <a:pt x="489" y="10833"/>
                      <a:pt x="313" y="11271"/>
                      <a:pt x="184" y="11594"/>
                    </a:cubicBezTo>
                    <a:cubicBezTo>
                      <a:pt x="130" y="11734"/>
                      <a:pt x="83" y="11853"/>
                      <a:pt x="47" y="11946"/>
                    </a:cubicBezTo>
                    <a:cubicBezTo>
                      <a:pt x="15" y="12028"/>
                      <a:pt x="1" y="12072"/>
                      <a:pt x="4" y="12072"/>
                    </a:cubicBezTo>
                    <a:cubicBezTo>
                      <a:pt x="4" y="12072"/>
                      <a:pt x="5" y="12072"/>
                      <a:pt x="5" y="12072"/>
                    </a:cubicBezTo>
                    <a:cubicBezTo>
                      <a:pt x="14" y="12072"/>
                      <a:pt x="35" y="12032"/>
                      <a:pt x="69" y="11957"/>
                    </a:cubicBezTo>
                    <a:cubicBezTo>
                      <a:pt x="116" y="11866"/>
                      <a:pt x="169" y="11752"/>
                      <a:pt x="231" y="11616"/>
                    </a:cubicBezTo>
                    <a:cubicBezTo>
                      <a:pt x="370" y="11318"/>
                      <a:pt x="561" y="10884"/>
                      <a:pt x="791" y="10342"/>
                    </a:cubicBezTo>
                    <a:cubicBezTo>
                      <a:pt x="1246" y="9257"/>
                      <a:pt x="1828" y="7743"/>
                      <a:pt x="2449" y="6063"/>
                    </a:cubicBezTo>
                    <a:cubicBezTo>
                      <a:pt x="3070" y="4380"/>
                      <a:pt x="3637" y="2861"/>
                      <a:pt x="4071" y="1770"/>
                    </a:cubicBezTo>
                    <a:cubicBezTo>
                      <a:pt x="4283" y="1242"/>
                      <a:pt x="4455" y="805"/>
                      <a:pt x="4584" y="482"/>
                    </a:cubicBezTo>
                    <a:cubicBezTo>
                      <a:pt x="4642" y="341"/>
                      <a:pt x="4689" y="223"/>
                      <a:pt x="4725" y="129"/>
                    </a:cubicBezTo>
                    <a:cubicBezTo>
                      <a:pt x="4753" y="48"/>
                      <a:pt x="4768" y="5"/>
                      <a:pt x="47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47"/>
              <p:cNvSpPr/>
              <p:nvPr/>
            </p:nvSpPr>
            <p:spPr>
              <a:xfrm>
                <a:off x="4422677" y="3993702"/>
                <a:ext cx="557747" cy="179790"/>
              </a:xfrm>
              <a:custGeom>
                <a:rect b="b" l="l" r="r" t="t"/>
                <a:pathLst>
                  <a:path extrusionOk="0" h="4050" w="12564">
                    <a:moveTo>
                      <a:pt x="8" y="0"/>
                    </a:moveTo>
                    <a:cubicBezTo>
                      <a:pt x="3" y="0"/>
                      <a:pt x="1" y="1"/>
                      <a:pt x="0" y="2"/>
                    </a:cubicBezTo>
                    <a:cubicBezTo>
                      <a:pt x="0" y="6"/>
                      <a:pt x="43" y="24"/>
                      <a:pt x="126" y="52"/>
                    </a:cubicBezTo>
                    <a:cubicBezTo>
                      <a:pt x="227" y="85"/>
                      <a:pt x="345" y="125"/>
                      <a:pt x="492" y="175"/>
                    </a:cubicBezTo>
                    <a:cubicBezTo>
                      <a:pt x="830" y="286"/>
                      <a:pt x="1282" y="433"/>
                      <a:pt x="1834" y="612"/>
                    </a:cubicBezTo>
                    <a:cubicBezTo>
                      <a:pt x="2972" y="978"/>
                      <a:pt x="4534" y="1506"/>
                      <a:pt x="6260" y="2091"/>
                    </a:cubicBezTo>
                    <a:cubicBezTo>
                      <a:pt x="7987" y="2676"/>
                      <a:pt x="9555" y="3186"/>
                      <a:pt x="10700" y="3531"/>
                    </a:cubicBezTo>
                    <a:cubicBezTo>
                      <a:pt x="11271" y="3706"/>
                      <a:pt x="11734" y="3839"/>
                      <a:pt x="12057" y="3925"/>
                    </a:cubicBezTo>
                    <a:cubicBezTo>
                      <a:pt x="12204" y="3965"/>
                      <a:pt x="12330" y="3998"/>
                      <a:pt x="12430" y="4026"/>
                    </a:cubicBezTo>
                    <a:cubicBezTo>
                      <a:pt x="12495" y="4040"/>
                      <a:pt x="12538" y="4050"/>
                      <a:pt x="12553" y="4050"/>
                    </a:cubicBezTo>
                    <a:cubicBezTo>
                      <a:pt x="12557" y="4050"/>
                      <a:pt x="12559" y="4049"/>
                      <a:pt x="12559" y="4048"/>
                    </a:cubicBezTo>
                    <a:cubicBezTo>
                      <a:pt x="12563" y="4044"/>
                      <a:pt x="12520" y="4026"/>
                      <a:pt x="12438" y="3998"/>
                    </a:cubicBezTo>
                    <a:cubicBezTo>
                      <a:pt x="12337" y="3965"/>
                      <a:pt x="12219" y="3925"/>
                      <a:pt x="12072" y="3875"/>
                    </a:cubicBezTo>
                    <a:cubicBezTo>
                      <a:pt x="11734" y="3768"/>
                      <a:pt x="11282" y="3620"/>
                      <a:pt x="10725" y="3441"/>
                    </a:cubicBezTo>
                    <a:cubicBezTo>
                      <a:pt x="9591" y="3072"/>
                      <a:pt x="8030" y="2543"/>
                      <a:pt x="6303" y="1962"/>
                    </a:cubicBezTo>
                    <a:cubicBezTo>
                      <a:pt x="4577" y="1377"/>
                      <a:pt x="3008" y="864"/>
                      <a:pt x="1864" y="519"/>
                    </a:cubicBezTo>
                    <a:cubicBezTo>
                      <a:pt x="1292" y="347"/>
                      <a:pt x="830" y="211"/>
                      <a:pt x="507" y="125"/>
                    </a:cubicBezTo>
                    <a:cubicBezTo>
                      <a:pt x="356" y="85"/>
                      <a:pt x="234" y="52"/>
                      <a:pt x="133" y="27"/>
                    </a:cubicBezTo>
                    <a:cubicBezTo>
                      <a:pt x="65" y="10"/>
                      <a:pt x="23" y="0"/>
                      <a:pt x="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74" name="Google Shape;2974;p47"/>
            <p:cNvSpPr/>
            <p:nvPr/>
          </p:nvSpPr>
          <p:spPr>
            <a:xfrm>
              <a:off x="5853639" y="2701250"/>
              <a:ext cx="365927" cy="41463"/>
            </a:xfrm>
            <a:custGeom>
              <a:rect b="b" l="l" r="r" t="t"/>
              <a:pathLst>
                <a:path extrusionOk="0" h="934" w="8243">
                  <a:moveTo>
                    <a:pt x="1" y="1"/>
                  </a:moveTo>
                  <a:lnTo>
                    <a:pt x="1" y="934"/>
                  </a:lnTo>
                  <a:lnTo>
                    <a:pt x="8242" y="934"/>
                  </a:lnTo>
                  <a:lnTo>
                    <a:pt x="824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5919915" y="2773786"/>
              <a:ext cx="233505" cy="39065"/>
            </a:xfrm>
            <a:custGeom>
              <a:rect b="b" l="l" r="r" t="t"/>
              <a:pathLst>
                <a:path extrusionOk="0" h="880" w="5260">
                  <a:moveTo>
                    <a:pt x="1" y="0"/>
                  </a:moveTo>
                  <a:lnTo>
                    <a:pt x="1" y="880"/>
                  </a:lnTo>
                  <a:lnTo>
                    <a:pt x="5260" y="880"/>
                  </a:lnTo>
                  <a:lnTo>
                    <a:pt x="5260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6" name="Google Shape;2976;p47"/>
            <p:cNvGrpSpPr/>
            <p:nvPr/>
          </p:nvGrpSpPr>
          <p:grpSpPr>
            <a:xfrm>
              <a:off x="4089562" y="596016"/>
              <a:ext cx="4545076" cy="4119899"/>
              <a:chOff x="4089562" y="596016"/>
              <a:chExt cx="4545076" cy="4119899"/>
            </a:xfrm>
          </p:grpSpPr>
          <p:grpSp>
            <p:nvGrpSpPr>
              <p:cNvPr id="2977" name="Google Shape;2977;p47"/>
              <p:cNvGrpSpPr/>
              <p:nvPr/>
            </p:nvGrpSpPr>
            <p:grpSpPr>
              <a:xfrm>
                <a:off x="6208458" y="4139123"/>
                <a:ext cx="623499" cy="576793"/>
                <a:chOff x="2681574" y="1237063"/>
                <a:chExt cx="340338" cy="314998"/>
              </a:xfrm>
            </p:grpSpPr>
            <p:sp>
              <p:nvSpPr>
                <p:cNvPr id="2978" name="Google Shape;2978;p47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rect b="b" l="l" r="r" t="t"/>
                  <a:pathLst>
                    <a:path extrusionOk="0" h="8540" w="9227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9" name="Google Shape;2979;p47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rect b="b" l="l" r="r" t="t"/>
                  <a:pathLst>
                    <a:path extrusionOk="0" h="3115" w="3707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0" name="Google Shape;2980;p47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rect b="b" l="l" r="r" t="t"/>
                  <a:pathLst>
                    <a:path extrusionOk="0" h="2032" w="1854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1" name="Google Shape;2981;p47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rect b="b" l="l" r="r" t="t"/>
                  <a:pathLst>
                    <a:path extrusionOk="0" h="7504" w="8212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82" name="Google Shape;2982;p47"/>
              <p:cNvGrpSpPr/>
              <p:nvPr/>
            </p:nvGrpSpPr>
            <p:grpSpPr>
              <a:xfrm rot="756199">
                <a:off x="8106510" y="1414495"/>
                <a:ext cx="502396" cy="423275"/>
                <a:chOff x="2681574" y="1237063"/>
                <a:chExt cx="340338" cy="314998"/>
              </a:xfrm>
            </p:grpSpPr>
            <p:sp>
              <p:nvSpPr>
                <p:cNvPr id="2983" name="Google Shape;2983;p47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rect b="b" l="l" r="r" t="t"/>
                  <a:pathLst>
                    <a:path extrusionOk="0" h="8540" w="9227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4" name="Google Shape;2984;p47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rect b="b" l="l" r="r" t="t"/>
                  <a:pathLst>
                    <a:path extrusionOk="0" h="3115" w="3707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5" name="Google Shape;2985;p47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rect b="b" l="l" r="r" t="t"/>
                  <a:pathLst>
                    <a:path extrusionOk="0" h="2032" w="1854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6" name="Google Shape;2986;p47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rect b="b" l="l" r="r" t="t"/>
                  <a:pathLst>
                    <a:path extrusionOk="0" h="7504" w="8212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87" name="Google Shape;2987;p47"/>
              <p:cNvGrpSpPr/>
              <p:nvPr/>
            </p:nvGrpSpPr>
            <p:grpSpPr>
              <a:xfrm rot="4421280">
                <a:off x="4109838" y="1944564"/>
                <a:ext cx="569153" cy="479566"/>
                <a:chOff x="2681574" y="1237063"/>
                <a:chExt cx="340338" cy="314998"/>
              </a:xfrm>
            </p:grpSpPr>
            <p:sp>
              <p:nvSpPr>
                <p:cNvPr id="2988" name="Google Shape;2988;p47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rect b="b" l="l" r="r" t="t"/>
                  <a:pathLst>
                    <a:path extrusionOk="0" h="8540" w="9227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9" name="Google Shape;2989;p47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rect b="b" l="l" r="r" t="t"/>
                  <a:pathLst>
                    <a:path extrusionOk="0" h="3115" w="3707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0" name="Google Shape;2990;p47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rect b="b" l="l" r="r" t="t"/>
                  <a:pathLst>
                    <a:path extrusionOk="0" h="2032" w="1854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1" name="Google Shape;2991;p47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rect b="b" l="l" r="r" t="t"/>
                  <a:pathLst>
                    <a:path extrusionOk="0" h="7504" w="8212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992" name="Google Shape;2992;p47"/>
              <p:cNvGrpSpPr/>
              <p:nvPr/>
            </p:nvGrpSpPr>
            <p:grpSpPr>
              <a:xfrm>
                <a:off x="4980432" y="596016"/>
                <a:ext cx="773384" cy="715644"/>
                <a:chOff x="2681574" y="1237063"/>
                <a:chExt cx="340338" cy="314998"/>
              </a:xfrm>
            </p:grpSpPr>
            <p:sp>
              <p:nvSpPr>
                <p:cNvPr id="2993" name="Google Shape;2993;p47"/>
                <p:cNvSpPr/>
                <p:nvPr/>
              </p:nvSpPr>
              <p:spPr>
                <a:xfrm>
                  <a:off x="2681574" y="1237063"/>
                  <a:ext cx="340338" cy="314998"/>
                </a:xfrm>
                <a:custGeom>
                  <a:rect b="b" l="l" r="r" t="t"/>
                  <a:pathLst>
                    <a:path extrusionOk="0" h="8540" w="9227">
                      <a:moveTo>
                        <a:pt x="6425" y="0"/>
                      </a:moveTo>
                      <a:cubicBezTo>
                        <a:pt x="6425" y="0"/>
                        <a:pt x="6228" y="2011"/>
                        <a:pt x="3964" y="2884"/>
                      </a:cubicBezTo>
                      <a:cubicBezTo>
                        <a:pt x="2562" y="3427"/>
                        <a:pt x="1" y="4855"/>
                        <a:pt x="254" y="5974"/>
                      </a:cubicBezTo>
                      <a:lnTo>
                        <a:pt x="2369" y="8540"/>
                      </a:lnTo>
                      <a:cubicBezTo>
                        <a:pt x="2369" y="8540"/>
                        <a:pt x="3746" y="7084"/>
                        <a:pt x="5677" y="6442"/>
                      </a:cubicBezTo>
                      <a:cubicBezTo>
                        <a:pt x="7574" y="5813"/>
                        <a:pt x="9226" y="3160"/>
                        <a:pt x="9226" y="3160"/>
                      </a:cubicBezTo>
                      <a:lnTo>
                        <a:pt x="642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4" name="Google Shape;2994;p47"/>
                <p:cNvSpPr/>
                <p:nvPr/>
              </p:nvSpPr>
              <p:spPr>
                <a:xfrm>
                  <a:off x="2798758" y="1347238"/>
                  <a:ext cx="136733" cy="114897"/>
                </a:xfrm>
                <a:custGeom>
                  <a:rect b="b" l="l" r="r" t="t"/>
                  <a:pathLst>
                    <a:path extrusionOk="0" h="3115" w="3707">
                      <a:moveTo>
                        <a:pt x="2035" y="1"/>
                      </a:moveTo>
                      <a:cubicBezTo>
                        <a:pt x="1894" y="1"/>
                        <a:pt x="1751" y="21"/>
                        <a:pt x="1608" y="63"/>
                      </a:cubicBezTo>
                      <a:cubicBezTo>
                        <a:pt x="813" y="299"/>
                        <a:pt x="1" y="1239"/>
                        <a:pt x="232" y="2035"/>
                      </a:cubicBezTo>
                      <a:cubicBezTo>
                        <a:pt x="409" y="2631"/>
                        <a:pt x="1028" y="3114"/>
                        <a:pt x="1736" y="3114"/>
                      </a:cubicBezTo>
                      <a:cubicBezTo>
                        <a:pt x="1972" y="3114"/>
                        <a:pt x="2218" y="3061"/>
                        <a:pt x="2461" y="2939"/>
                      </a:cubicBezTo>
                      <a:cubicBezTo>
                        <a:pt x="3200" y="2568"/>
                        <a:pt x="3706" y="1868"/>
                        <a:pt x="3470" y="1077"/>
                      </a:cubicBezTo>
                      <a:cubicBezTo>
                        <a:pt x="3276" y="424"/>
                        <a:pt x="2682" y="1"/>
                        <a:pt x="203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5" name="Google Shape;2995;p47"/>
                <p:cNvSpPr/>
                <p:nvPr/>
              </p:nvSpPr>
              <p:spPr>
                <a:xfrm>
                  <a:off x="2831807" y="1370734"/>
                  <a:ext cx="68385" cy="74950"/>
                </a:xfrm>
                <a:custGeom>
                  <a:rect b="b" l="l" r="r" t="t"/>
                  <a:pathLst>
                    <a:path extrusionOk="0" h="2032" w="1854">
                      <a:moveTo>
                        <a:pt x="529" y="422"/>
                      </a:moveTo>
                      <a:cubicBezTo>
                        <a:pt x="613" y="541"/>
                        <a:pt x="712" y="676"/>
                        <a:pt x="827" y="825"/>
                      </a:cubicBezTo>
                      <a:cubicBezTo>
                        <a:pt x="796" y="842"/>
                        <a:pt x="770" y="856"/>
                        <a:pt x="744" y="873"/>
                      </a:cubicBezTo>
                      <a:cubicBezTo>
                        <a:pt x="630" y="737"/>
                        <a:pt x="525" y="615"/>
                        <a:pt x="433" y="523"/>
                      </a:cubicBezTo>
                      <a:cubicBezTo>
                        <a:pt x="442" y="515"/>
                        <a:pt x="446" y="501"/>
                        <a:pt x="450" y="493"/>
                      </a:cubicBezTo>
                      <a:cubicBezTo>
                        <a:pt x="476" y="467"/>
                        <a:pt x="503" y="445"/>
                        <a:pt x="529" y="422"/>
                      </a:cubicBezTo>
                      <a:close/>
                      <a:moveTo>
                        <a:pt x="363" y="642"/>
                      </a:moveTo>
                      <a:cubicBezTo>
                        <a:pt x="424" y="733"/>
                        <a:pt x="503" y="838"/>
                        <a:pt x="587" y="952"/>
                      </a:cubicBezTo>
                      <a:cubicBezTo>
                        <a:pt x="569" y="956"/>
                        <a:pt x="547" y="969"/>
                        <a:pt x="534" y="973"/>
                      </a:cubicBezTo>
                      <a:cubicBezTo>
                        <a:pt x="512" y="978"/>
                        <a:pt x="494" y="978"/>
                        <a:pt x="476" y="978"/>
                      </a:cubicBezTo>
                      <a:cubicBezTo>
                        <a:pt x="460" y="978"/>
                        <a:pt x="446" y="973"/>
                        <a:pt x="433" y="969"/>
                      </a:cubicBezTo>
                      <a:cubicBezTo>
                        <a:pt x="407" y="961"/>
                        <a:pt x="377" y="939"/>
                        <a:pt x="359" y="908"/>
                      </a:cubicBezTo>
                      <a:cubicBezTo>
                        <a:pt x="315" y="851"/>
                        <a:pt x="302" y="785"/>
                        <a:pt x="329" y="707"/>
                      </a:cubicBezTo>
                      <a:cubicBezTo>
                        <a:pt x="333" y="685"/>
                        <a:pt x="355" y="664"/>
                        <a:pt x="363" y="642"/>
                      </a:cubicBezTo>
                      <a:close/>
                      <a:moveTo>
                        <a:pt x="1286" y="1027"/>
                      </a:moveTo>
                      <a:cubicBezTo>
                        <a:pt x="1295" y="1027"/>
                        <a:pt x="1303" y="1028"/>
                        <a:pt x="1311" y="1031"/>
                      </a:cubicBezTo>
                      <a:cubicBezTo>
                        <a:pt x="1382" y="1039"/>
                        <a:pt x="1456" y="1100"/>
                        <a:pt x="1482" y="1170"/>
                      </a:cubicBezTo>
                      <a:cubicBezTo>
                        <a:pt x="1513" y="1227"/>
                        <a:pt x="1509" y="1310"/>
                        <a:pt x="1486" y="1384"/>
                      </a:cubicBezTo>
                      <a:cubicBezTo>
                        <a:pt x="1408" y="1279"/>
                        <a:pt x="1321" y="1162"/>
                        <a:pt x="1224" y="1035"/>
                      </a:cubicBezTo>
                      <a:cubicBezTo>
                        <a:pt x="1245" y="1032"/>
                        <a:pt x="1266" y="1027"/>
                        <a:pt x="1286" y="1027"/>
                      </a:cubicBezTo>
                      <a:close/>
                      <a:moveTo>
                        <a:pt x="1053" y="1104"/>
                      </a:moveTo>
                      <a:cubicBezTo>
                        <a:pt x="1180" y="1262"/>
                        <a:pt x="1303" y="1406"/>
                        <a:pt x="1408" y="1524"/>
                      </a:cubicBezTo>
                      <a:cubicBezTo>
                        <a:pt x="1386" y="1555"/>
                        <a:pt x="1373" y="1594"/>
                        <a:pt x="1347" y="1620"/>
                      </a:cubicBezTo>
                      <a:cubicBezTo>
                        <a:pt x="1342" y="1624"/>
                        <a:pt x="1338" y="1629"/>
                        <a:pt x="1333" y="1638"/>
                      </a:cubicBezTo>
                      <a:cubicBezTo>
                        <a:pt x="1233" y="1498"/>
                        <a:pt x="1111" y="1332"/>
                        <a:pt x="970" y="1152"/>
                      </a:cubicBezTo>
                      <a:cubicBezTo>
                        <a:pt x="992" y="1140"/>
                        <a:pt x="1015" y="1126"/>
                        <a:pt x="1037" y="1114"/>
                      </a:cubicBezTo>
                      <a:cubicBezTo>
                        <a:pt x="1041" y="1109"/>
                        <a:pt x="1045" y="1109"/>
                        <a:pt x="1053" y="1104"/>
                      </a:cubicBezTo>
                      <a:close/>
                      <a:moveTo>
                        <a:pt x="290" y="1"/>
                      </a:moveTo>
                      <a:cubicBezTo>
                        <a:pt x="288" y="1"/>
                        <a:pt x="286" y="1"/>
                        <a:pt x="285" y="3"/>
                      </a:cubicBezTo>
                      <a:cubicBezTo>
                        <a:pt x="267" y="12"/>
                        <a:pt x="315" y="104"/>
                        <a:pt x="403" y="235"/>
                      </a:cubicBezTo>
                      <a:cubicBezTo>
                        <a:pt x="363" y="261"/>
                        <a:pt x="324" y="275"/>
                        <a:pt x="280" y="305"/>
                      </a:cubicBezTo>
                      <a:cubicBezTo>
                        <a:pt x="272" y="313"/>
                        <a:pt x="258" y="327"/>
                        <a:pt x="250" y="340"/>
                      </a:cubicBezTo>
                      <a:cubicBezTo>
                        <a:pt x="217" y="311"/>
                        <a:pt x="194" y="294"/>
                        <a:pt x="179" y="294"/>
                      </a:cubicBezTo>
                      <a:cubicBezTo>
                        <a:pt x="176" y="294"/>
                        <a:pt x="173" y="295"/>
                        <a:pt x="171" y="297"/>
                      </a:cubicBezTo>
                      <a:cubicBezTo>
                        <a:pt x="162" y="305"/>
                        <a:pt x="175" y="335"/>
                        <a:pt x="202" y="388"/>
                      </a:cubicBezTo>
                      <a:cubicBezTo>
                        <a:pt x="145" y="445"/>
                        <a:pt x="88" y="511"/>
                        <a:pt x="49" y="602"/>
                      </a:cubicBezTo>
                      <a:cubicBezTo>
                        <a:pt x="22" y="672"/>
                        <a:pt x="0" y="747"/>
                        <a:pt x="4" y="838"/>
                      </a:cubicBezTo>
                      <a:cubicBezTo>
                        <a:pt x="10" y="926"/>
                        <a:pt x="36" y="1013"/>
                        <a:pt x="79" y="1092"/>
                      </a:cubicBezTo>
                      <a:cubicBezTo>
                        <a:pt x="131" y="1166"/>
                        <a:pt x="202" y="1235"/>
                        <a:pt x="298" y="1279"/>
                      </a:cubicBezTo>
                      <a:cubicBezTo>
                        <a:pt x="341" y="1301"/>
                        <a:pt x="394" y="1314"/>
                        <a:pt x="446" y="1323"/>
                      </a:cubicBezTo>
                      <a:cubicBezTo>
                        <a:pt x="466" y="1325"/>
                        <a:pt x="487" y="1326"/>
                        <a:pt x="508" y="1326"/>
                      </a:cubicBezTo>
                      <a:cubicBezTo>
                        <a:pt x="537" y="1326"/>
                        <a:pt x="567" y="1324"/>
                        <a:pt x="595" y="1319"/>
                      </a:cubicBezTo>
                      <a:cubicBezTo>
                        <a:pt x="678" y="1301"/>
                        <a:pt x="748" y="1271"/>
                        <a:pt x="809" y="1241"/>
                      </a:cubicBezTo>
                      <a:cubicBezTo>
                        <a:pt x="962" y="1428"/>
                        <a:pt x="1106" y="1598"/>
                        <a:pt x="1228" y="1729"/>
                      </a:cubicBezTo>
                      <a:cubicBezTo>
                        <a:pt x="1150" y="1791"/>
                        <a:pt x="1075" y="1848"/>
                        <a:pt x="1023" y="1887"/>
                      </a:cubicBezTo>
                      <a:cubicBezTo>
                        <a:pt x="932" y="1949"/>
                        <a:pt x="883" y="1987"/>
                        <a:pt x="892" y="2009"/>
                      </a:cubicBezTo>
                      <a:cubicBezTo>
                        <a:pt x="897" y="2024"/>
                        <a:pt x="918" y="2031"/>
                        <a:pt x="954" y="2031"/>
                      </a:cubicBezTo>
                      <a:cubicBezTo>
                        <a:pt x="984" y="2031"/>
                        <a:pt x="1025" y="2026"/>
                        <a:pt x="1075" y="2014"/>
                      </a:cubicBezTo>
                      <a:cubicBezTo>
                        <a:pt x="1154" y="1996"/>
                        <a:pt x="1263" y="1953"/>
                        <a:pt x="1377" y="1891"/>
                      </a:cubicBezTo>
                      <a:cubicBezTo>
                        <a:pt x="1461" y="1972"/>
                        <a:pt x="1516" y="2015"/>
                        <a:pt x="1538" y="2015"/>
                      </a:cubicBezTo>
                      <a:cubicBezTo>
                        <a:pt x="1540" y="2015"/>
                        <a:pt x="1542" y="2014"/>
                        <a:pt x="1543" y="2014"/>
                      </a:cubicBezTo>
                      <a:cubicBezTo>
                        <a:pt x="1557" y="2001"/>
                        <a:pt x="1525" y="1939"/>
                        <a:pt x="1464" y="1838"/>
                      </a:cubicBezTo>
                      <a:cubicBezTo>
                        <a:pt x="1486" y="1826"/>
                        <a:pt x="1499" y="1822"/>
                        <a:pt x="1521" y="1808"/>
                      </a:cubicBezTo>
                      <a:cubicBezTo>
                        <a:pt x="1547" y="1786"/>
                        <a:pt x="1569" y="1756"/>
                        <a:pt x="1596" y="1729"/>
                      </a:cubicBezTo>
                      <a:cubicBezTo>
                        <a:pt x="1695" y="1833"/>
                        <a:pt x="1762" y="1893"/>
                        <a:pt x="1786" y="1893"/>
                      </a:cubicBezTo>
                      <a:cubicBezTo>
                        <a:pt x="1789" y="1893"/>
                        <a:pt x="1791" y="1892"/>
                        <a:pt x="1793" y="1891"/>
                      </a:cubicBezTo>
                      <a:cubicBezTo>
                        <a:pt x="1810" y="1878"/>
                        <a:pt x="1761" y="1786"/>
                        <a:pt x="1670" y="1646"/>
                      </a:cubicBezTo>
                      <a:cubicBezTo>
                        <a:pt x="1700" y="1608"/>
                        <a:pt x="1727" y="1568"/>
                        <a:pt x="1753" y="1520"/>
                      </a:cubicBezTo>
                      <a:cubicBezTo>
                        <a:pt x="1814" y="1398"/>
                        <a:pt x="1854" y="1231"/>
                        <a:pt x="1793" y="1052"/>
                      </a:cubicBezTo>
                      <a:cubicBezTo>
                        <a:pt x="1731" y="882"/>
                        <a:pt x="1587" y="737"/>
                        <a:pt x="1390" y="690"/>
                      </a:cubicBezTo>
                      <a:cubicBezTo>
                        <a:pt x="1338" y="676"/>
                        <a:pt x="1285" y="672"/>
                        <a:pt x="1237" y="672"/>
                      </a:cubicBezTo>
                      <a:cubicBezTo>
                        <a:pt x="1184" y="676"/>
                        <a:pt x="1137" y="685"/>
                        <a:pt x="1093" y="698"/>
                      </a:cubicBezTo>
                      <a:cubicBezTo>
                        <a:pt x="1053" y="711"/>
                        <a:pt x="1023" y="729"/>
                        <a:pt x="988" y="747"/>
                      </a:cubicBezTo>
                      <a:cubicBezTo>
                        <a:pt x="861" y="589"/>
                        <a:pt x="739" y="449"/>
                        <a:pt x="639" y="331"/>
                      </a:cubicBezTo>
                      <a:cubicBezTo>
                        <a:pt x="691" y="291"/>
                        <a:pt x="739" y="257"/>
                        <a:pt x="783" y="231"/>
                      </a:cubicBezTo>
                      <a:cubicBezTo>
                        <a:pt x="870" y="166"/>
                        <a:pt x="914" y="121"/>
                        <a:pt x="905" y="99"/>
                      </a:cubicBezTo>
                      <a:cubicBezTo>
                        <a:pt x="901" y="88"/>
                        <a:pt x="883" y="83"/>
                        <a:pt x="853" y="83"/>
                      </a:cubicBezTo>
                      <a:cubicBezTo>
                        <a:pt x="823" y="83"/>
                        <a:pt x="781" y="88"/>
                        <a:pt x="726" y="99"/>
                      </a:cubicBezTo>
                      <a:cubicBezTo>
                        <a:pt x="669" y="113"/>
                        <a:pt x="603" y="134"/>
                        <a:pt x="529" y="166"/>
                      </a:cubicBezTo>
                      <a:cubicBezTo>
                        <a:pt x="521" y="170"/>
                        <a:pt x="508" y="178"/>
                        <a:pt x="498" y="182"/>
                      </a:cubicBezTo>
                      <a:cubicBezTo>
                        <a:pt x="392" y="72"/>
                        <a:pt x="314" y="1"/>
                        <a:pt x="2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6" name="Google Shape;2996;p47"/>
                <p:cNvSpPr/>
                <p:nvPr/>
              </p:nvSpPr>
              <p:spPr>
                <a:xfrm>
                  <a:off x="2700128" y="1258825"/>
                  <a:ext cx="302900" cy="276785"/>
                </a:xfrm>
                <a:custGeom>
                  <a:rect b="b" l="l" r="r" t="t"/>
                  <a:pathLst>
                    <a:path extrusionOk="0" h="7504" w="8212">
                      <a:moveTo>
                        <a:pt x="6123" y="179"/>
                      </a:moveTo>
                      <a:lnTo>
                        <a:pt x="8090" y="2504"/>
                      </a:lnTo>
                      <a:cubicBezTo>
                        <a:pt x="7251" y="4309"/>
                        <a:pt x="5573" y="5340"/>
                        <a:pt x="4379" y="5673"/>
                      </a:cubicBezTo>
                      <a:cubicBezTo>
                        <a:pt x="3318" y="5974"/>
                        <a:pt x="2159" y="7106"/>
                        <a:pt x="1923" y="7347"/>
                      </a:cubicBezTo>
                      <a:lnTo>
                        <a:pt x="123" y="5144"/>
                      </a:lnTo>
                      <a:cubicBezTo>
                        <a:pt x="660" y="3859"/>
                        <a:pt x="2636" y="3046"/>
                        <a:pt x="3942" y="2508"/>
                      </a:cubicBezTo>
                      <a:cubicBezTo>
                        <a:pt x="4173" y="2413"/>
                        <a:pt x="4393" y="2321"/>
                        <a:pt x="4580" y="2238"/>
                      </a:cubicBezTo>
                      <a:cubicBezTo>
                        <a:pt x="4803" y="2141"/>
                        <a:pt x="4996" y="2014"/>
                        <a:pt x="5157" y="1875"/>
                      </a:cubicBezTo>
                      <a:cubicBezTo>
                        <a:pt x="5742" y="1377"/>
                        <a:pt x="5983" y="709"/>
                        <a:pt x="6053" y="477"/>
                      </a:cubicBezTo>
                      <a:cubicBezTo>
                        <a:pt x="6065" y="437"/>
                        <a:pt x="6105" y="302"/>
                        <a:pt x="6123" y="179"/>
                      </a:cubicBezTo>
                      <a:close/>
                      <a:moveTo>
                        <a:pt x="6105" y="1"/>
                      </a:moveTo>
                      <a:lnTo>
                        <a:pt x="6018" y="57"/>
                      </a:lnTo>
                      <a:cubicBezTo>
                        <a:pt x="6061" y="175"/>
                        <a:pt x="5769" y="1595"/>
                        <a:pt x="4536" y="2141"/>
                      </a:cubicBezTo>
                      <a:cubicBezTo>
                        <a:pt x="4353" y="2224"/>
                        <a:pt x="4135" y="2316"/>
                        <a:pt x="3903" y="2408"/>
                      </a:cubicBezTo>
                      <a:cubicBezTo>
                        <a:pt x="2977" y="2793"/>
                        <a:pt x="1718" y="3309"/>
                        <a:pt x="857" y="4043"/>
                      </a:cubicBezTo>
                      <a:cubicBezTo>
                        <a:pt x="476" y="4362"/>
                        <a:pt x="175" y="4725"/>
                        <a:pt x="14" y="5135"/>
                      </a:cubicBezTo>
                      <a:lnTo>
                        <a:pt x="0" y="5166"/>
                      </a:lnTo>
                      <a:lnTo>
                        <a:pt x="1914" y="7504"/>
                      </a:lnTo>
                      <a:lnTo>
                        <a:pt x="1958" y="7460"/>
                      </a:lnTo>
                      <a:cubicBezTo>
                        <a:pt x="1971" y="7447"/>
                        <a:pt x="3273" y="6096"/>
                        <a:pt x="4409" y="5778"/>
                      </a:cubicBezTo>
                      <a:cubicBezTo>
                        <a:pt x="5629" y="5432"/>
                        <a:pt x="7350" y="4374"/>
                        <a:pt x="8199" y="2518"/>
                      </a:cubicBezTo>
                      <a:lnTo>
                        <a:pt x="8211" y="2486"/>
                      </a:lnTo>
                      <a:lnTo>
                        <a:pt x="610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997" name="Google Shape;2997;p47"/>
            <p:cNvSpPr/>
            <p:nvPr/>
          </p:nvSpPr>
          <p:spPr>
            <a:xfrm>
              <a:off x="5593637" y="1744796"/>
              <a:ext cx="208467" cy="16114"/>
            </a:xfrm>
            <a:custGeom>
              <a:rect b="b" l="l" r="r" t="t"/>
              <a:pathLst>
                <a:path extrusionOk="0" h="363" w="4696">
                  <a:moveTo>
                    <a:pt x="0" y="1"/>
                  </a:moveTo>
                  <a:lnTo>
                    <a:pt x="0" y="362"/>
                  </a:lnTo>
                  <a:lnTo>
                    <a:pt x="4695" y="362"/>
                  </a:lnTo>
                  <a:lnTo>
                    <a:pt x="4695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5634877" y="1773917"/>
              <a:ext cx="129449" cy="16026"/>
            </a:xfrm>
            <a:custGeom>
              <a:rect b="b" l="l" r="r" t="t"/>
              <a:pathLst>
                <a:path extrusionOk="0" h="361" w="2916">
                  <a:moveTo>
                    <a:pt x="1" y="1"/>
                  </a:moveTo>
                  <a:lnTo>
                    <a:pt x="1" y="360"/>
                  </a:lnTo>
                  <a:lnTo>
                    <a:pt x="2916" y="360"/>
                  </a:lnTo>
                  <a:lnTo>
                    <a:pt x="2916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5899229" y="1639278"/>
              <a:ext cx="44" cy="44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533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5851597" y="1694145"/>
              <a:ext cx="5283" cy="156173"/>
            </a:xfrm>
            <a:custGeom>
              <a:rect b="b" l="l" r="r" t="t"/>
              <a:pathLst>
                <a:path extrusionOk="0" h="3518" w="119">
                  <a:moveTo>
                    <a:pt x="58" y="0"/>
                  </a:moveTo>
                  <a:cubicBezTo>
                    <a:pt x="25" y="0"/>
                    <a:pt x="0" y="786"/>
                    <a:pt x="0" y="1758"/>
                  </a:cubicBezTo>
                  <a:cubicBezTo>
                    <a:pt x="0" y="2727"/>
                    <a:pt x="25" y="3517"/>
                    <a:pt x="58" y="3517"/>
                  </a:cubicBezTo>
                  <a:cubicBezTo>
                    <a:pt x="93" y="3517"/>
                    <a:pt x="118" y="2727"/>
                    <a:pt x="118" y="1758"/>
                  </a:cubicBezTo>
                  <a:cubicBezTo>
                    <a:pt x="118" y="786"/>
                    <a:pt x="93" y="0"/>
                    <a:pt x="58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6073687" y="1706042"/>
              <a:ext cx="110937" cy="16159"/>
            </a:xfrm>
            <a:custGeom>
              <a:rect b="b" l="l" r="r" t="t"/>
              <a:pathLst>
                <a:path extrusionOk="0" h="364" w="2499">
                  <a:moveTo>
                    <a:pt x="1" y="1"/>
                  </a:moveTo>
                  <a:lnTo>
                    <a:pt x="1" y="364"/>
                  </a:lnTo>
                  <a:lnTo>
                    <a:pt x="2499" y="364"/>
                  </a:lnTo>
                  <a:lnTo>
                    <a:pt x="249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6095528" y="1735252"/>
              <a:ext cx="69030" cy="16070"/>
            </a:xfrm>
            <a:custGeom>
              <a:rect b="b" l="l" r="r" t="t"/>
              <a:pathLst>
                <a:path extrusionOk="0" h="362" w="1555">
                  <a:moveTo>
                    <a:pt x="1" y="0"/>
                  </a:moveTo>
                  <a:lnTo>
                    <a:pt x="1" y="362"/>
                  </a:lnTo>
                  <a:lnTo>
                    <a:pt x="1555" y="362"/>
                  </a:lnTo>
                  <a:lnTo>
                    <a:pt x="155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6242775" y="1608381"/>
              <a:ext cx="5283" cy="241939"/>
            </a:xfrm>
            <a:custGeom>
              <a:rect b="b" l="l" r="r" t="t"/>
              <a:pathLst>
                <a:path extrusionOk="0" h="5450" w="119">
                  <a:moveTo>
                    <a:pt x="61" y="1"/>
                  </a:moveTo>
                  <a:cubicBezTo>
                    <a:pt x="28" y="1"/>
                    <a:pt x="0" y="1221"/>
                    <a:pt x="0" y="2725"/>
                  </a:cubicBezTo>
                  <a:cubicBezTo>
                    <a:pt x="0" y="4229"/>
                    <a:pt x="28" y="5449"/>
                    <a:pt x="61" y="5449"/>
                  </a:cubicBezTo>
                  <a:cubicBezTo>
                    <a:pt x="93" y="5449"/>
                    <a:pt x="119" y="4229"/>
                    <a:pt x="119" y="2725"/>
                  </a:cubicBezTo>
                  <a:cubicBezTo>
                    <a:pt x="119" y="1221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6841350" y="964486"/>
              <a:ext cx="113023" cy="113068"/>
            </a:xfrm>
            <a:custGeom>
              <a:rect b="b" l="l" r="r" t="t"/>
              <a:pathLst>
                <a:path extrusionOk="0" h="2547" w="2546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132542" y="1904471"/>
              <a:ext cx="113156" cy="112979"/>
            </a:xfrm>
            <a:custGeom>
              <a:rect b="b" l="l" r="r" t="t"/>
              <a:pathLst>
                <a:path extrusionOk="0" h="2545" w="2549">
                  <a:moveTo>
                    <a:pt x="1274" y="0"/>
                  </a:moveTo>
                  <a:lnTo>
                    <a:pt x="825" y="822"/>
                  </a:lnTo>
                  <a:lnTo>
                    <a:pt x="0" y="1271"/>
                  </a:lnTo>
                  <a:lnTo>
                    <a:pt x="825" y="1723"/>
                  </a:lnTo>
                  <a:lnTo>
                    <a:pt x="1274" y="2545"/>
                  </a:lnTo>
                  <a:lnTo>
                    <a:pt x="1723" y="1723"/>
                  </a:lnTo>
                  <a:lnTo>
                    <a:pt x="2548" y="1271"/>
                  </a:lnTo>
                  <a:lnTo>
                    <a:pt x="1723" y="822"/>
                  </a:lnTo>
                  <a:lnTo>
                    <a:pt x="12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7008840" y="1119367"/>
              <a:ext cx="69519" cy="69519"/>
            </a:xfrm>
            <a:custGeom>
              <a:rect b="b" l="l" r="r" t="t"/>
              <a:pathLst>
                <a:path extrusionOk="0" h="1566" w="1566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044736" y="1694456"/>
              <a:ext cx="69519" cy="69297"/>
            </a:xfrm>
            <a:custGeom>
              <a:rect b="b" l="l" r="r" t="t"/>
              <a:pathLst>
                <a:path extrusionOk="0" h="1561" w="1566">
                  <a:moveTo>
                    <a:pt x="782" y="0"/>
                  </a:moveTo>
                  <a:lnTo>
                    <a:pt x="506" y="506"/>
                  </a:lnTo>
                  <a:lnTo>
                    <a:pt x="0" y="782"/>
                  </a:lnTo>
                  <a:lnTo>
                    <a:pt x="506" y="1059"/>
                  </a:lnTo>
                  <a:lnTo>
                    <a:pt x="782" y="1561"/>
                  </a:lnTo>
                  <a:lnTo>
                    <a:pt x="1059" y="1059"/>
                  </a:lnTo>
                  <a:lnTo>
                    <a:pt x="1565" y="782"/>
                  </a:lnTo>
                  <a:lnTo>
                    <a:pt x="1059" y="506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08" name="Google Shape;3008;p47"/>
            <p:cNvGrpSpPr/>
            <p:nvPr/>
          </p:nvGrpSpPr>
          <p:grpSpPr>
            <a:xfrm>
              <a:off x="5310641" y="1002130"/>
              <a:ext cx="1577976" cy="3213440"/>
              <a:chOff x="5310641" y="1002130"/>
              <a:chExt cx="1577976" cy="3213440"/>
            </a:xfrm>
          </p:grpSpPr>
          <p:sp>
            <p:nvSpPr>
              <p:cNvPr id="3009" name="Google Shape;3009;p47"/>
              <p:cNvSpPr/>
              <p:nvPr/>
            </p:nvSpPr>
            <p:spPr>
              <a:xfrm>
                <a:off x="5310641" y="1002130"/>
                <a:ext cx="1577976" cy="3213440"/>
              </a:xfrm>
              <a:custGeom>
                <a:rect b="b" l="l" r="r" t="t"/>
                <a:pathLst>
                  <a:path extrusionOk="0" h="72387" w="35546">
                    <a:moveTo>
                      <a:pt x="5629" y="1"/>
                    </a:moveTo>
                    <a:cubicBezTo>
                      <a:pt x="2681" y="1"/>
                      <a:pt x="287" y="2380"/>
                      <a:pt x="274" y="5330"/>
                    </a:cubicBezTo>
                    <a:lnTo>
                      <a:pt x="15" y="66898"/>
                    </a:lnTo>
                    <a:cubicBezTo>
                      <a:pt x="1" y="69852"/>
                      <a:pt x="2388" y="72257"/>
                      <a:pt x="5338" y="72272"/>
                    </a:cubicBezTo>
                    <a:lnTo>
                      <a:pt x="29899" y="72386"/>
                    </a:lnTo>
                    <a:cubicBezTo>
                      <a:pt x="29906" y="72386"/>
                      <a:pt x="29912" y="72386"/>
                      <a:pt x="29918" y="72386"/>
                    </a:cubicBezTo>
                    <a:cubicBezTo>
                      <a:pt x="32864" y="72386"/>
                      <a:pt x="35262" y="70007"/>
                      <a:pt x="35273" y="67060"/>
                    </a:cubicBezTo>
                    <a:lnTo>
                      <a:pt x="35535" y="5489"/>
                    </a:lnTo>
                    <a:cubicBezTo>
                      <a:pt x="35546" y="2534"/>
                      <a:pt x="33162" y="130"/>
                      <a:pt x="30209" y="115"/>
                    </a:cubicBezTo>
                    <a:lnTo>
                      <a:pt x="5650" y="1"/>
                    </a:lnTo>
                    <a:cubicBezTo>
                      <a:pt x="5643" y="1"/>
                      <a:pt x="5636" y="1"/>
                      <a:pt x="56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10" name="Google Shape;3010;p47"/>
              <p:cNvGrpSpPr/>
              <p:nvPr/>
            </p:nvGrpSpPr>
            <p:grpSpPr>
              <a:xfrm>
                <a:off x="5383310" y="1096639"/>
                <a:ext cx="1432812" cy="3005461"/>
                <a:chOff x="5383310" y="1096639"/>
                <a:chExt cx="1432812" cy="3005461"/>
              </a:xfrm>
            </p:grpSpPr>
            <p:sp>
              <p:nvSpPr>
                <p:cNvPr id="3011" name="Google Shape;3011;p47"/>
                <p:cNvSpPr/>
                <p:nvPr/>
              </p:nvSpPr>
              <p:spPr>
                <a:xfrm>
                  <a:off x="5383310" y="1096639"/>
                  <a:ext cx="1432812" cy="3005461"/>
                </a:xfrm>
                <a:custGeom>
                  <a:rect b="b" l="l" r="r" t="t"/>
                  <a:pathLst>
                    <a:path extrusionOk="0" h="67702" w="32276">
                      <a:moveTo>
                        <a:pt x="4007" y="0"/>
                      </a:moveTo>
                      <a:cubicBezTo>
                        <a:pt x="1945" y="0"/>
                        <a:pt x="270" y="1665"/>
                        <a:pt x="262" y="3729"/>
                      </a:cubicBezTo>
                      <a:lnTo>
                        <a:pt x="7" y="63825"/>
                      </a:lnTo>
                      <a:cubicBezTo>
                        <a:pt x="0" y="65896"/>
                        <a:pt x="1670" y="67580"/>
                        <a:pt x="3737" y="67587"/>
                      </a:cubicBezTo>
                      <a:lnTo>
                        <a:pt x="28248" y="67701"/>
                      </a:lnTo>
                      <a:cubicBezTo>
                        <a:pt x="28255" y="67701"/>
                        <a:pt x="28262" y="67701"/>
                        <a:pt x="28269" y="67701"/>
                      </a:cubicBezTo>
                      <a:cubicBezTo>
                        <a:pt x="30327" y="67701"/>
                        <a:pt x="32003" y="66033"/>
                        <a:pt x="32009" y="63972"/>
                      </a:cubicBezTo>
                      <a:lnTo>
                        <a:pt x="32264" y="3872"/>
                      </a:lnTo>
                      <a:cubicBezTo>
                        <a:pt x="32276" y="1805"/>
                        <a:pt x="30606" y="122"/>
                        <a:pt x="28535" y="111"/>
                      </a:cubicBezTo>
                      <a:lnTo>
                        <a:pt x="23776" y="90"/>
                      </a:lnTo>
                      <a:cubicBezTo>
                        <a:pt x="23774" y="90"/>
                        <a:pt x="23772" y="90"/>
                        <a:pt x="23770" y="90"/>
                      </a:cubicBezTo>
                      <a:cubicBezTo>
                        <a:pt x="23133" y="90"/>
                        <a:pt x="22616" y="627"/>
                        <a:pt x="22613" y="1292"/>
                      </a:cubicBezTo>
                      <a:lnTo>
                        <a:pt x="22610" y="2157"/>
                      </a:lnTo>
                      <a:cubicBezTo>
                        <a:pt x="22606" y="2823"/>
                        <a:pt x="22089" y="3360"/>
                        <a:pt x="21456" y="3360"/>
                      </a:cubicBezTo>
                      <a:cubicBezTo>
                        <a:pt x="21454" y="3360"/>
                        <a:pt x="21452" y="3360"/>
                        <a:pt x="21450" y="3360"/>
                      </a:cubicBezTo>
                      <a:lnTo>
                        <a:pt x="12168" y="3317"/>
                      </a:lnTo>
                      <a:cubicBezTo>
                        <a:pt x="11529" y="3312"/>
                        <a:pt x="11012" y="2771"/>
                        <a:pt x="11016" y="2103"/>
                      </a:cubicBezTo>
                      <a:lnTo>
                        <a:pt x="11020" y="1238"/>
                      </a:lnTo>
                      <a:cubicBezTo>
                        <a:pt x="11023" y="570"/>
                        <a:pt x="10506" y="29"/>
                        <a:pt x="9867" y="25"/>
                      </a:cubicBezTo>
                      <a:lnTo>
                        <a:pt x="8195" y="17"/>
                      </a:lnTo>
                      <a:lnTo>
                        <a:pt x="4028" y="0"/>
                      </a:lnTo>
                      <a:cubicBezTo>
                        <a:pt x="4021" y="0"/>
                        <a:pt x="4014" y="0"/>
                        <a:pt x="400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12" name="Google Shape;3012;p47"/>
                <p:cNvGrpSpPr/>
                <p:nvPr/>
              </p:nvGrpSpPr>
              <p:grpSpPr>
                <a:xfrm>
                  <a:off x="5702130" y="2232834"/>
                  <a:ext cx="834668" cy="863168"/>
                  <a:chOff x="5702130" y="2232834"/>
                  <a:chExt cx="834668" cy="863168"/>
                </a:xfrm>
              </p:grpSpPr>
              <p:sp>
                <p:nvSpPr>
                  <p:cNvPr id="3013" name="Google Shape;3013;p47"/>
                  <p:cNvSpPr/>
                  <p:nvPr/>
                </p:nvSpPr>
                <p:spPr>
                  <a:xfrm>
                    <a:off x="5702130" y="2421008"/>
                    <a:ext cx="700647" cy="674988"/>
                  </a:xfrm>
                  <a:custGeom>
                    <a:rect b="b" l="l" r="r" t="t"/>
                    <a:pathLst>
                      <a:path extrusionOk="0" h="15205" w="15783">
                        <a:moveTo>
                          <a:pt x="1" y="0"/>
                        </a:moveTo>
                        <a:lnTo>
                          <a:pt x="1" y="15205"/>
                        </a:lnTo>
                        <a:lnTo>
                          <a:pt x="15782" y="15205"/>
                        </a:lnTo>
                        <a:lnTo>
                          <a:pt x="15782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4" name="Google Shape;3014;p47"/>
                  <p:cNvSpPr/>
                  <p:nvPr/>
                </p:nvSpPr>
                <p:spPr>
                  <a:xfrm>
                    <a:off x="5702130" y="2232834"/>
                    <a:ext cx="834668" cy="188224"/>
                  </a:xfrm>
                  <a:custGeom>
                    <a:rect b="b" l="l" r="r" t="t"/>
                    <a:pathLst>
                      <a:path extrusionOk="0" h="4240" w="18802">
                        <a:moveTo>
                          <a:pt x="4351" y="0"/>
                        </a:moveTo>
                        <a:lnTo>
                          <a:pt x="1" y="4239"/>
                        </a:lnTo>
                        <a:lnTo>
                          <a:pt x="15782" y="4239"/>
                        </a:lnTo>
                        <a:lnTo>
                          <a:pt x="18802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5" name="Google Shape;3015;p47"/>
                  <p:cNvSpPr/>
                  <p:nvPr/>
                </p:nvSpPr>
                <p:spPr>
                  <a:xfrm>
                    <a:off x="6402718" y="2232834"/>
                    <a:ext cx="134065" cy="863168"/>
                  </a:xfrm>
                  <a:custGeom>
                    <a:rect b="b" l="l" r="r" t="t"/>
                    <a:pathLst>
                      <a:path extrusionOk="0" h="19444" w="3020">
                        <a:moveTo>
                          <a:pt x="3020" y="0"/>
                        </a:moveTo>
                        <a:lnTo>
                          <a:pt x="0" y="4239"/>
                        </a:lnTo>
                        <a:lnTo>
                          <a:pt x="0" y="19444"/>
                        </a:lnTo>
                        <a:lnTo>
                          <a:pt x="3020" y="15147"/>
                        </a:lnTo>
                        <a:lnTo>
                          <a:pt x="302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6" name="Google Shape;3016;p47"/>
                  <p:cNvSpPr/>
                  <p:nvPr/>
                </p:nvSpPr>
                <p:spPr>
                  <a:xfrm>
                    <a:off x="5853639" y="2701250"/>
                    <a:ext cx="365927" cy="41463"/>
                  </a:xfrm>
                  <a:custGeom>
                    <a:rect b="b" l="l" r="r" t="t"/>
                    <a:pathLst>
                      <a:path extrusionOk="0" h="934" w="8243">
                        <a:moveTo>
                          <a:pt x="1" y="1"/>
                        </a:moveTo>
                        <a:lnTo>
                          <a:pt x="1" y="934"/>
                        </a:lnTo>
                        <a:lnTo>
                          <a:pt x="8242" y="934"/>
                        </a:lnTo>
                        <a:lnTo>
                          <a:pt x="824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7" name="Google Shape;3017;p47"/>
                  <p:cNvSpPr/>
                  <p:nvPr/>
                </p:nvSpPr>
                <p:spPr>
                  <a:xfrm>
                    <a:off x="5919915" y="2773786"/>
                    <a:ext cx="233505" cy="39065"/>
                  </a:xfrm>
                  <a:custGeom>
                    <a:rect b="b" l="l" r="r" t="t"/>
                    <a:pathLst>
                      <a:path extrusionOk="0" h="880" w="5260">
                        <a:moveTo>
                          <a:pt x="1" y="0"/>
                        </a:moveTo>
                        <a:lnTo>
                          <a:pt x="1" y="880"/>
                        </a:lnTo>
                        <a:lnTo>
                          <a:pt x="5260" y="880"/>
                        </a:lnTo>
                        <a:lnTo>
                          <a:pt x="526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18" name="Google Shape;3018;p47"/>
                <p:cNvGrpSpPr/>
                <p:nvPr/>
              </p:nvGrpSpPr>
              <p:grpSpPr>
                <a:xfrm>
                  <a:off x="5632169" y="2098772"/>
                  <a:ext cx="214194" cy="214460"/>
                  <a:chOff x="5632169" y="2098772"/>
                  <a:chExt cx="214194" cy="214460"/>
                </a:xfrm>
              </p:grpSpPr>
              <p:sp>
                <p:nvSpPr>
                  <p:cNvPr id="3019" name="Google Shape;3019;p47"/>
                  <p:cNvSpPr/>
                  <p:nvPr/>
                </p:nvSpPr>
                <p:spPr>
                  <a:xfrm>
                    <a:off x="5632169" y="2098772"/>
                    <a:ext cx="214194" cy="214460"/>
                  </a:xfrm>
                  <a:custGeom>
                    <a:rect b="b" l="l" r="r" t="t"/>
                    <a:pathLst>
                      <a:path extrusionOk="0" h="4831" w="4825">
                        <a:moveTo>
                          <a:pt x="2434" y="102"/>
                        </a:moveTo>
                        <a:cubicBezTo>
                          <a:pt x="2579" y="102"/>
                          <a:pt x="2720" y="115"/>
                          <a:pt x="2854" y="138"/>
                        </a:cubicBezTo>
                        <a:cubicBezTo>
                          <a:pt x="3239" y="206"/>
                          <a:pt x="3572" y="371"/>
                          <a:pt x="3834" y="569"/>
                        </a:cubicBezTo>
                        <a:cubicBezTo>
                          <a:pt x="4369" y="967"/>
                          <a:pt x="4606" y="1488"/>
                          <a:pt x="4700" y="1843"/>
                        </a:cubicBezTo>
                        <a:cubicBezTo>
                          <a:pt x="4792" y="2202"/>
                          <a:pt x="4778" y="2414"/>
                          <a:pt x="4796" y="2414"/>
                        </a:cubicBezTo>
                        <a:lnTo>
                          <a:pt x="4796" y="2414"/>
                        </a:lnTo>
                        <a:cubicBezTo>
                          <a:pt x="4778" y="2417"/>
                          <a:pt x="4792" y="2629"/>
                          <a:pt x="4700" y="2988"/>
                        </a:cubicBezTo>
                        <a:cubicBezTo>
                          <a:pt x="4606" y="3343"/>
                          <a:pt x="4369" y="3860"/>
                          <a:pt x="3834" y="4262"/>
                        </a:cubicBezTo>
                        <a:cubicBezTo>
                          <a:pt x="3572" y="4460"/>
                          <a:pt x="3239" y="4625"/>
                          <a:pt x="2854" y="4693"/>
                        </a:cubicBezTo>
                        <a:cubicBezTo>
                          <a:pt x="2720" y="4716"/>
                          <a:pt x="2579" y="4729"/>
                          <a:pt x="2434" y="4729"/>
                        </a:cubicBezTo>
                        <a:cubicBezTo>
                          <a:pt x="2173" y="4729"/>
                          <a:pt x="1902" y="4687"/>
                          <a:pt x="1642" y="4585"/>
                        </a:cubicBezTo>
                        <a:cubicBezTo>
                          <a:pt x="1437" y="4517"/>
                          <a:pt x="1239" y="4405"/>
                          <a:pt x="1056" y="4269"/>
                        </a:cubicBezTo>
                        <a:cubicBezTo>
                          <a:pt x="873" y="4137"/>
                          <a:pt x="704" y="3971"/>
                          <a:pt x="568" y="3781"/>
                        </a:cubicBezTo>
                        <a:cubicBezTo>
                          <a:pt x="285" y="3401"/>
                          <a:pt x="126" y="2916"/>
                          <a:pt x="119" y="2414"/>
                        </a:cubicBezTo>
                        <a:cubicBezTo>
                          <a:pt x="126" y="1915"/>
                          <a:pt x="285" y="1430"/>
                          <a:pt x="568" y="1050"/>
                        </a:cubicBezTo>
                        <a:cubicBezTo>
                          <a:pt x="708" y="860"/>
                          <a:pt x="873" y="694"/>
                          <a:pt x="1056" y="558"/>
                        </a:cubicBezTo>
                        <a:cubicBezTo>
                          <a:pt x="1239" y="426"/>
                          <a:pt x="1437" y="314"/>
                          <a:pt x="1642" y="245"/>
                        </a:cubicBezTo>
                        <a:cubicBezTo>
                          <a:pt x="1902" y="144"/>
                          <a:pt x="2173" y="102"/>
                          <a:pt x="2434" y="102"/>
                        </a:cubicBezTo>
                        <a:close/>
                        <a:moveTo>
                          <a:pt x="2406" y="1"/>
                        </a:moveTo>
                        <a:cubicBezTo>
                          <a:pt x="2143" y="1"/>
                          <a:pt x="1870" y="41"/>
                          <a:pt x="1602" y="141"/>
                        </a:cubicBezTo>
                        <a:cubicBezTo>
                          <a:pt x="1387" y="214"/>
                          <a:pt x="1182" y="328"/>
                          <a:pt x="988" y="469"/>
                        </a:cubicBezTo>
                        <a:cubicBezTo>
                          <a:pt x="797" y="608"/>
                          <a:pt x="622" y="780"/>
                          <a:pt x="474" y="981"/>
                        </a:cubicBezTo>
                        <a:cubicBezTo>
                          <a:pt x="177" y="1377"/>
                          <a:pt x="8" y="1890"/>
                          <a:pt x="1" y="2414"/>
                        </a:cubicBezTo>
                        <a:cubicBezTo>
                          <a:pt x="8" y="2941"/>
                          <a:pt x="177" y="3451"/>
                          <a:pt x="474" y="3850"/>
                        </a:cubicBezTo>
                        <a:cubicBezTo>
                          <a:pt x="622" y="4050"/>
                          <a:pt x="794" y="4223"/>
                          <a:pt x="988" y="4362"/>
                        </a:cubicBezTo>
                        <a:cubicBezTo>
                          <a:pt x="1182" y="4503"/>
                          <a:pt x="1387" y="4617"/>
                          <a:pt x="1602" y="4690"/>
                        </a:cubicBezTo>
                        <a:cubicBezTo>
                          <a:pt x="1870" y="4790"/>
                          <a:pt x="2143" y="4830"/>
                          <a:pt x="2406" y="4830"/>
                        </a:cubicBezTo>
                        <a:cubicBezTo>
                          <a:pt x="2566" y="4830"/>
                          <a:pt x="2723" y="4815"/>
                          <a:pt x="2873" y="4790"/>
                        </a:cubicBezTo>
                        <a:cubicBezTo>
                          <a:pt x="3271" y="4715"/>
                          <a:pt x="3615" y="4539"/>
                          <a:pt x="3885" y="4330"/>
                        </a:cubicBezTo>
                        <a:cubicBezTo>
                          <a:pt x="4430" y="3907"/>
                          <a:pt x="4663" y="3365"/>
                          <a:pt x="4743" y="2999"/>
                        </a:cubicBezTo>
                        <a:cubicBezTo>
                          <a:pt x="4825" y="2626"/>
                          <a:pt x="4796" y="2414"/>
                          <a:pt x="4796" y="2414"/>
                        </a:cubicBezTo>
                        <a:cubicBezTo>
                          <a:pt x="4796" y="2414"/>
                          <a:pt x="4825" y="2205"/>
                          <a:pt x="4743" y="1832"/>
                        </a:cubicBezTo>
                        <a:cubicBezTo>
                          <a:pt x="4663" y="1466"/>
                          <a:pt x="4430" y="924"/>
                          <a:pt x="3885" y="500"/>
                        </a:cubicBezTo>
                        <a:cubicBezTo>
                          <a:pt x="3615" y="292"/>
                          <a:pt x="3271" y="116"/>
                          <a:pt x="2873" y="41"/>
                        </a:cubicBezTo>
                        <a:cubicBezTo>
                          <a:pt x="2723" y="16"/>
                          <a:pt x="2566" y="1"/>
                          <a:pt x="240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0" name="Google Shape;3020;p47"/>
                  <p:cNvSpPr/>
                  <p:nvPr/>
                </p:nvSpPr>
                <p:spPr>
                  <a:xfrm>
                    <a:off x="5692897" y="2167179"/>
                    <a:ext cx="96287" cy="91671"/>
                  </a:xfrm>
                  <a:custGeom>
                    <a:rect b="b" l="l" r="r" t="t"/>
                    <a:pathLst>
                      <a:path extrusionOk="0" h="2065" w="2169">
                        <a:moveTo>
                          <a:pt x="460" y="129"/>
                        </a:moveTo>
                        <a:cubicBezTo>
                          <a:pt x="650" y="129"/>
                          <a:pt x="776" y="288"/>
                          <a:pt x="776" y="553"/>
                        </a:cubicBezTo>
                        <a:cubicBezTo>
                          <a:pt x="776" y="815"/>
                          <a:pt x="650" y="973"/>
                          <a:pt x="460" y="973"/>
                        </a:cubicBezTo>
                        <a:cubicBezTo>
                          <a:pt x="269" y="973"/>
                          <a:pt x="148" y="815"/>
                          <a:pt x="148" y="553"/>
                        </a:cubicBezTo>
                        <a:cubicBezTo>
                          <a:pt x="148" y="291"/>
                          <a:pt x="269" y="129"/>
                          <a:pt x="460" y="129"/>
                        </a:cubicBezTo>
                        <a:close/>
                        <a:moveTo>
                          <a:pt x="460" y="0"/>
                        </a:moveTo>
                        <a:cubicBezTo>
                          <a:pt x="187" y="0"/>
                          <a:pt x="0" y="220"/>
                          <a:pt x="0" y="553"/>
                        </a:cubicBezTo>
                        <a:cubicBezTo>
                          <a:pt x="0" y="883"/>
                          <a:pt x="187" y="1106"/>
                          <a:pt x="460" y="1106"/>
                        </a:cubicBezTo>
                        <a:cubicBezTo>
                          <a:pt x="733" y="1106"/>
                          <a:pt x="920" y="887"/>
                          <a:pt x="920" y="553"/>
                        </a:cubicBezTo>
                        <a:cubicBezTo>
                          <a:pt x="920" y="215"/>
                          <a:pt x="733" y="0"/>
                          <a:pt x="460" y="0"/>
                        </a:cubicBezTo>
                        <a:close/>
                        <a:moveTo>
                          <a:pt x="1709" y="1092"/>
                        </a:moveTo>
                        <a:cubicBezTo>
                          <a:pt x="1903" y="1092"/>
                          <a:pt x="2025" y="1249"/>
                          <a:pt x="2025" y="1512"/>
                        </a:cubicBezTo>
                        <a:cubicBezTo>
                          <a:pt x="2025" y="1774"/>
                          <a:pt x="1903" y="1935"/>
                          <a:pt x="1709" y="1935"/>
                        </a:cubicBezTo>
                        <a:cubicBezTo>
                          <a:pt x="1518" y="1935"/>
                          <a:pt x="1393" y="1777"/>
                          <a:pt x="1393" y="1512"/>
                        </a:cubicBezTo>
                        <a:cubicBezTo>
                          <a:pt x="1393" y="1249"/>
                          <a:pt x="1518" y="1092"/>
                          <a:pt x="1709" y="1092"/>
                        </a:cubicBezTo>
                        <a:close/>
                        <a:moveTo>
                          <a:pt x="1695" y="15"/>
                        </a:moveTo>
                        <a:lnTo>
                          <a:pt x="302" y="2050"/>
                        </a:lnTo>
                        <a:lnTo>
                          <a:pt x="474" y="2050"/>
                        </a:lnTo>
                        <a:lnTo>
                          <a:pt x="1867" y="15"/>
                        </a:lnTo>
                        <a:close/>
                        <a:moveTo>
                          <a:pt x="1709" y="959"/>
                        </a:moveTo>
                        <a:cubicBezTo>
                          <a:pt x="1440" y="959"/>
                          <a:pt x="1250" y="1181"/>
                          <a:pt x="1250" y="1512"/>
                        </a:cubicBezTo>
                        <a:cubicBezTo>
                          <a:pt x="1250" y="1845"/>
                          <a:pt x="1440" y="2064"/>
                          <a:pt x="1709" y="2064"/>
                        </a:cubicBezTo>
                        <a:cubicBezTo>
                          <a:pt x="1982" y="2064"/>
                          <a:pt x="2169" y="1845"/>
                          <a:pt x="2169" y="1512"/>
                        </a:cubicBezTo>
                        <a:cubicBezTo>
                          <a:pt x="2169" y="1181"/>
                          <a:pt x="1982" y="959"/>
                          <a:pt x="1709" y="959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21" name="Google Shape;3021;p47"/>
                <p:cNvGrpSpPr/>
                <p:nvPr/>
              </p:nvGrpSpPr>
              <p:grpSpPr>
                <a:xfrm>
                  <a:off x="5652722" y="3247130"/>
                  <a:ext cx="850898" cy="113512"/>
                  <a:chOff x="5652722" y="3247130"/>
                  <a:chExt cx="850898" cy="113512"/>
                </a:xfrm>
              </p:grpSpPr>
              <p:sp>
                <p:nvSpPr>
                  <p:cNvPr id="3022" name="Google Shape;3022;p47"/>
                  <p:cNvSpPr/>
                  <p:nvPr/>
                </p:nvSpPr>
                <p:spPr>
                  <a:xfrm>
                    <a:off x="6426023" y="3250814"/>
                    <a:ext cx="36979" cy="46257"/>
                  </a:xfrm>
                  <a:custGeom>
                    <a:rect b="b" l="l" r="r" t="t"/>
                    <a:pathLst>
                      <a:path extrusionOk="0" h="1042" w="833">
                        <a:moveTo>
                          <a:pt x="395" y="176"/>
                        </a:moveTo>
                        <a:cubicBezTo>
                          <a:pt x="506" y="176"/>
                          <a:pt x="570" y="237"/>
                          <a:pt x="570" y="323"/>
                        </a:cubicBezTo>
                        <a:cubicBezTo>
                          <a:pt x="570" y="413"/>
                          <a:pt x="502" y="474"/>
                          <a:pt x="398" y="474"/>
                        </a:cubicBezTo>
                        <a:cubicBezTo>
                          <a:pt x="294" y="474"/>
                          <a:pt x="229" y="416"/>
                          <a:pt x="229" y="323"/>
                        </a:cubicBezTo>
                        <a:cubicBezTo>
                          <a:pt x="229" y="234"/>
                          <a:pt x="298" y="176"/>
                          <a:pt x="395" y="176"/>
                        </a:cubicBezTo>
                        <a:close/>
                        <a:moveTo>
                          <a:pt x="380" y="0"/>
                        </a:moveTo>
                        <a:cubicBezTo>
                          <a:pt x="169" y="0"/>
                          <a:pt x="0" y="130"/>
                          <a:pt x="0" y="338"/>
                        </a:cubicBezTo>
                        <a:cubicBezTo>
                          <a:pt x="0" y="524"/>
                          <a:pt x="154" y="650"/>
                          <a:pt x="348" y="650"/>
                        </a:cubicBezTo>
                        <a:cubicBezTo>
                          <a:pt x="452" y="650"/>
                          <a:pt x="538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2" y="754"/>
                          <a:pt x="481" y="851"/>
                          <a:pt x="315" y="851"/>
                        </a:cubicBezTo>
                        <a:cubicBezTo>
                          <a:pt x="244" y="851"/>
                          <a:pt x="179" y="840"/>
                          <a:pt x="126" y="801"/>
                        </a:cubicBezTo>
                        <a:lnTo>
                          <a:pt x="40" y="973"/>
                        </a:lnTo>
                        <a:cubicBezTo>
                          <a:pt x="111" y="1016"/>
                          <a:pt x="212" y="1041"/>
                          <a:pt x="320" y="1041"/>
                        </a:cubicBezTo>
                        <a:cubicBezTo>
                          <a:pt x="625" y="1041"/>
                          <a:pt x="832" y="847"/>
                          <a:pt x="832" y="499"/>
                        </a:cubicBezTo>
                        <a:cubicBezTo>
                          <a:pt x="832" y="176"/>
                          <a:pt x="660" y="0"/>
                          <a:pt x="380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3023" name="Google Shape;3023;p47"/>
                  <p:cNvSpPr/>
                  <p:nvPr/>
                </p:nvSpPr>
                <p:spPr>
                  <a:xfrm>
                    <a:off x="6205308" y="3248905"/>
                    <a:ext cx="87498" cy="111736"/>
                  </a:xfrm>
                  <a:custGeom>
                    <a:rect b="b" l="l" r="r" t="t"/>
                    <a:pathLst>
                      <a:path extrusionOk="0" h="2517" w="1971">
                        <a:moveTo>
                          <a:pt x="309" y="0"/>
                        </a:moveTo>
                        <a:lnTo>
                          <a:pt x="183" y="1393"/>
                        </a:lnTo>
                        <a:lnTo>
                          <a:pt x="816" y="1393"/>
                        </a:lnTo>
                        <a:cubicBezTo>
                          <a:pt x="1264" y="1393"/>
                          <a:pt x="1389" y="1522"/>
                          <a:pt x="1389" y="1716"/>
                        </a:cubicBezTo>
                        <a:cubicBezTo>
                          <a:pt x="1389" y="1917"/>
                          <a:pt x="1214" y="2035"/>
                          <a:pt x="927" y="2035"/>
                        </a:cubicBezTo>
                        <a:cubicBezTo>
                          <a:pt x="672" y="2035"/>
                          <a:pt x="413" y="1957"/>
                          <a:pt x="226" y="1813"/>
                        </a:cubicBezTo>
                        <a:lnTo>
                          <a:pt x="1" y="2250"/>
                        </a:lnTo>
                        <a:cubicBezTo>
                          <a:pt x="241" y="2423"/>
                          <a:pt x="600" y="2517"/>
                          <a:pt x="941" y="2517"/>
                        </a:cubicBezTo>
                        <a:cubicBezTo>
                          <a:pt x="1648" y="2517"/>
                          <a:pt x="1971" y="2136"/>
                          <a:pt x="1971" y="1698"/>
                        </a:cubicBezTo>
                        <a:cubicBezTo>
                          <a:pt x="1971" y="1260"/>
                          <a:pt x="1681" y="930"/>
                          <a:pt x="948" y="930"/>
                        </a:cubicBezTo>
                        <a:lnTo>
                          <a:pt x="748" y="930"/>
                        </a:lnTo>
                        <a:lnTo>
                          <a:pt x="786" y="459"/>
                        </a:lnTo>
                        <a:lnTo>
                          <a:pt x="1820" y="459"/>
                        </a:lnTo>
                        <a:lnTo>
                          <a:pt x="18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3024" name="Google Shape;3024;p47"/>
                  <p:cNvSpPr/>
                  <p:nvPr/>
                </p:nvSpPr>
                <p:spPr>
                  <a:xfrm>
                    <a:off x="6303147" y="3247130"/>
                    <a:ext cx="94068" cy="113512"/>
                  </a:xfrm>
                  <a:custGeom>
                    <a:rect b="b" l="l" r="r" t="t"/>
                    <a:pathLst>
                      <a:path extrusionOk="0" h="2557" w="2119">
                        <a:moveTo>
                          <a:pt x="1059" y="481"/>
                        </a:moveTo>
                        <a:cubicBezTo>
                          <a:pt x="1347" y="481"/>
                          <a:pt x="1544" y="715"/>
                          <a:pt x="1544" y="1278"/>
                        </a:cubicBezTo>
                        <a:cubicBezTo>
                          <a:pt x="1544" y="1838"/>
                          <a:pt x="1347" y="2072"/>
                          <a:pt x="1059" y="2072"/>
                        </a:cubicBezTo>
                        <a:cubicBezTo>
                          <a:pt x="776" y="2072"/>
                          <a:pt x="578" y="1838"/>
                          <a:pt x="578" y="1278"/>
                        </a:cubicBezTo>
                        <a:cubicBezTo>
                          <a:pt x="578" y="715"/>
                          <a:pt x="776" y="481"/>
                          <a:pt x="1059" y="481"/>
                        </a:cubicBezTo>
                        <a:close/>
                        <a:moveTo>
                          <a:pt x="1059" y="1"/>
                        </a:moveTo>
                        <a:cubicBezTo>
                          <a:pt x="453" y="1"/>
                          <a:pt x="0" y="460"/>
                          <a:pt x="0" y="1278"/>
                        </a:cubicBezTo>
                        <a:cubicBezTo>
                          <a:pt x="0" y="2093"/>
                          <a:pt x="453" y="2557"/>
                          <a:pt x="1059" y="2557"/>
                        </a:cubicBezTo>
                        <a:cubicBezTo>
                          <a:pt x="1670" y="2557"/>
                          <a:pt x="2119" y="2093"/>
                          <a:pt x="2119" y="1278"/>
                        </a:cubicBezTo>
                        <a:cubicBezTo>
                          <a:pt x="2119" y="460"/>
                          <a:pt x="1670" y="1"/>
                          <a:pt x="1059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3025" name="Google Shape;3025;p47"/>
                  <p:cNvSpPr/>
                  <p:nvPr/>
                </p:nvSpPr>
                <p:spPr>
                  <a:xfrm>
                    <a:off x="6466597" y="3250814"/>
                    <a:ext cx="37023" cy="46257"/>
                  </a:xfrm>
                  <a:custGeom>
                    <a:rect b="b" l="l" r="r" t="t"/>
                    <a:pathLst>
                      <a:path extrusionOk="0" h="1042" w="834">
                        <a:moveTo>
                          <a:pt x="396" y="176"/>
                        </a:moveTo>
                        <a:cubicBezTo>
                          <a:pt x="507" y="176"/>
                          <a:pt x="572" y="237"/>
                          <a:pt x="572" y="323"/>
                        </a:cubicBezTo>
                        <a:cubicBezTo>
                          <a:pt x="572" y="413"/>
                          <a:pt x="504" y="474"/>
                          <a:pt x="400" y="474"/>
                        </a:cubicBezTo>
                        <a:cubicBezTo>
                          <a:pt x="296" y="474"/>
                          <a:pt x="231" y="416"/>
                          <a:pt x="231" y="323"/>
                        </a:cubicBezTo>
                        <a:cubicBezTo>
                          <a:pt x="231" y="234"/>
                          <a:pt x="299" y="176"/>
                          <a:pt x="396" y="176"/>
                        </a:cubicBezTo>
                        <a:close/>
                        <a:moveTo>
                          <a:pt x="382" y="0"/>
                        </a:moveTo>
                        <a:cubicBezTo>
                          <a:pt x="170" y="0"/>
                          <a:pt x="1" y="130"/>
                          <a:pt x="1" y="338"/>
                        </a:cubicBezTo>
                        <a:cubicBezTo>
                          <a:pt x="1" y="524"/>
                          <a:pt x="155" y="650"/>
                          <a:pt x="349" y="650"/>
                        </a:cubicBezTo>
                        <a:cubicBezTo>
                          <a:pt x="453" y="650"/>
                          <a:pt x="539" y="618"/>
                          <a:pt x="600" y="560"/>
                        </a:cubicBezTo>
                        <a:lnTo>
                          <a:pt x="600" y="560"/>
                        </a:lnTo>
                        <a:cubicBezTo>
                          <a:pt x="594" y="754"/>
                          <a:pt x="482" y="851"/>
                          <a:pt x="317" y="851"/>
                        </a:cubicBezTo>
                        <a:cubicBezTo>
                          <a:pt x="246" y="851"/>
                          <a:pt x="181" y="840"/>
                          <a:pt x="127" y="801"/>
                        </a:cubicBezTo>
                        <a:lnTo>
                          <a:pt x="41" y="973"/>
                        </a:lnTo>
                        <a:cubicBezTo>
                          <a:pt x="112" y="1016"/>
                          <a:pt x="213" y="1041"/>
                          <a:pt x="320" y="1041"/>
                        </a:cubicBezTo>
                        <a:cubicBezTo>
                          <a:pt x="625" y="1041"/>
                          <a:pt x="834" y="847"/>
                          <a:pt x="834" y="499"/>
                        </a:cubicBezTo>
                        <a:cubicBezTo>
                          <a:pt x="834" y="176"/>
                          <a:pt x="662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3026" name="Google Shape;3026;p47"/>
                  <p:cNvSpPr/>
                  <p:nvPr/>
                </p:nvSpPr>
                <p:spPr>
                  <a:xfrm>
                    <a:off x="6424691" y="3312296"/>
                    <a:ext cx="78442" cy="9944"/>
                  </a:xfrm>
                  <a:custGeom>
                    <a:rect b="b" l="l" r="r" t="t"/>
                    <a:pathLst>
                      <a:path extrusionOk="0" h="224" w="1767">
                        <a:moveTo>
                          <a:pt x="1" y="1"/>
                        </a:moveTo>
                        <a:lnTo>
                          <a:pt x="1" y="224"/>
                        </a:lnTo>
                        <a:lnTo>
                          <a:pt x="1767" y="224"/>
                        </a:lnTo>
                        <a:lnTo>
                          <a:pt x="17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3027" name="Google Shape;3027;p47"/>
                  <p:cNvSpPr/>
                  <p:nvPr/>
                </p:nvSpPr>
                <p:spPr>
                  <a:xfrm>
                    <a:off x="5652722" y="3281089"/>
                    <a:ext cx="404771" cy="12652"/>
                  </a:xfrm>
                  <a:custGeom>
                    <a:rect b="b" l="l" r="r" t="t"/>
                    <a:pathLst>
                      <a:path extrusionOk="0" h="285" w="9118">
                        <a:moveTo>
                          <a:pt x="1" y="1"/>
                        </a:moveTo>
                        <a:lnTo>
                          <a:pt x="1" y="284"/>
                        </a:lnTo>
                        <a:lnTo>
                          <a:pt x="9118" y="284"/>
                        </a:lnTo>
                        <a:lnTo>
                          <a:pt x="911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  <p:sp>
                <p:nvSpPr>
                  <p:cNvPr id="3028" name="Google Shape;3028;p47"/>
                  <p:cNvSpPr/>
                  <p:nvPr/>
                </p:nvSpPr>
                <p:spPr>
                  <a:xfrm>
                    <a:off x="5652722" y="3321263"/>
                    <a:ext cx="245757" cy="12607"/>
                  </a:xfrm>
                  <a:custGeom>
                    <a:rect b="b" l="l" r="r" t="t"/>
                    <a:pathLst>
                      <a:path extrusionOk="0" h="284" w="5536">
                        <a:moveTo>
                          <a:pt x="1" y="0"/>
                        </a:moveTo>
                        <a:lnTo>
                          <a:pt x="1" y="284"/>
                        </a:lnTo>
                        <a:lnTo>
                          <a:pt x="5536" y="284"/>
                        </a:lnTo>
                        <a:lnTo>
                          <a:pt x="55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rgbClr val="434343"/>
                      </a:solidFill>
                    </a:endParaRPr>
                  </a:p>
                </p:txBody>
              </p:sp>
            </p:grpSp>
            <p:grpSp>
              <p:nvGrpSpPr>
                <p:cNvPr id="3029" name="Google Shape;3029;p47"/>
                <p:cNvGrpSpPr/>
                <p:nvPr/>
              </p:nvGrpSpPr>
              <p:grpSpPr>
                <a:xfrm>
                  <a:off x="5699289" y="3583483"/>
                  <a:ext cx="840394" cy="256145"/>
                  <a:chOff x="5699289" y="3583483"/>
                  <a:chExt cx="840394" cy="256145"/>
                </a:xfrm>
              </p:grpSpPr>
              <p:sp>
                <p:nvSpPr>
                  <p:cNvPr id="3030" name="Google Shape;3030;p47"/>
                  <p:cNvSpPr/>
                  <p:nvPr/>
                </p:nvSpPr>
                <p:spPr>
                  <a:xfrm>
                    <a:off x="5699289" y="3583483"/>
                    <a:ext cx="840394" cy="256145"/>
                  </a:xfrm>
                  <a:custGeom>
                    <a:rect b="b" l="l" r="r" t="t"/>
                    <a:pathLst>
                      <a:path extrusionOk="0" h="5770" w="18931">
                        <a:moveTo>
                          <a:pt x="362" y="1"/>
                        </a:moveTo>
                        <a:cubicBezTo>
                          <a:pt x="176" y="1"/>
                          <a:pt x="22" y="205"/>
                          <a:pt x="22" y="457"/>
                        </a:cubicBezTo>
                        <a:lnTo>
                          <a:pt x="0" y="5223"/>
                        </a:lnTo>
                        <a:cubicBezTo>
                          <a:pt x="0" y="5478"/>
                          <a:pt x="151" y="5683"/>
                          <a:pt x="341" y="5683"/>
                        </a:cubicBezTo>
                        <a:lnTo>
                          <a:pt x="18564" y="5769"/>
                        </a:lnTo>
                        <a:cubicBezTo>
                          <a:pt x="18754" y="5769"/>
                          <a:pt x="18909" y="5564"/>
                          <a:pt x="18909" y="5313"/>
                        </a:cubicBezTo>
                        <a:lnTo>
                          <a:pt x="18930" y="543"/>
                        </a:lnTo>
                        <a:cubicBezTo>
                          <a:pt x="18930" y="291"/>
                          <a:pt x="18780" y="87"/>
                          <a:pt x="18589" y="87"/>
                        </a:cubicBezTo>
                        <a:lnTo>
                          <a:pt x="36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3031" name="Google Shape;3031;p47"/>
                  <p:cNvGrpSpPr/>
                  <p:nvPr/>
                </p:nvGrpSpPr>
                <p:grpSpPr>
                  <a:xfrm>
                    <a:off x="6035156" y="3674307"/>
                    <a:ext cx="178500" cy="64414"/>
                    <a:chOff x="6035156" y="3674307"/>
                    <a:chExt cx="178500" cy="64414"/>
                  </a:xfrm>
                </p:grpSpPr>
                <p:sp>
                  <p:nvSpPr>
                    <p:cNvPr id="3032" name="Google Shape;3032;p47"/>
                    <p:cNvSpPr/>
                    <p:nvPr/>
                  </p:nvSpPr>
                  <p:spPr>
                    <a:xfrm>
                      <a:off x="6035156" y="3674307"/>
                      <a:ext cx="50874" cy="63481"/>
                    </a:xfrm>
                    <a:custGeom>
                      <a:rect b="b" l="l" r="r" t="t"/>
                      <a:pathLst>
                        <a:path extrusionOk="0" h="1430" w="1146">
                          <a:moveTo>
                            <a:pt x="585" y="127"/>
                          </a:moveTo>
                          <a:cubicBezTo>
                            <a:pt x="804" y="130"/>
                            <a:pt x="930" y="216"/>
                            <a:pt x="930" y="388"/>
                          </a:cubicBezTo>
                          <a:cubicBezTo>
                            <a:pt x="930" y="561"/>
                            <a:pt x="804" y="647"/>
                            <a:pt x="585" y="647"/>
                          </a:cubicBezTo>
                          <a:lnTo>
                            <a:pt x="148" y="643"/>
                          </a:lnTo>
                          <a:lnTo>
                            <a:pt x="151" y="127"/>
                          </a:lnTo>
                          <a:close/>
                          <a:moveTo>
                            <a:pt x="632" y="769"/>
                          </a:moveTo>
                          <a:cubicBezTo>
                            <a:pt x="869" y="773"/>
                            <a:pt x="1001" y="855"/>
                            <a:pt x="1001" y="1038"/>
                          </a:cubicBezTo>
                          <a:cubicBezTo>
                            <a:pt x="998" y="1228"/>
                            <a:pt x="869" y="1308"/>
                            <a:pt x="628" y="1308"/>
                          </a:cubicBezTo>
                          <a:lnTo>
                            <a:pt x="148" y="1303"/>
                          </a:lnTo>
                          <a:lnTo>
                            <a:pt x="148" y="769"/>
                          </a:lnTo>
                          <a:close/>
                          <a:moveTo>
                            <a:pt x="7" y="1"/>
                          </a:moveTo>
                          <a:lnTo>
                            <a:pt x="0" y="1429"/>
                          </a:lnTo>
                          <a:lnTo>
                            <a:pt x="628" y="1429"/>
                          </a:lnTo>
                          <a:cubicBezTo>
                            <a:pt x="632" y="1429"/>
                            <a:pt x="637" y="1429"/>
                            <a:pt x="641" y="1429"/>
                          </a:cubicBezTo>
                          <a:cubicBezTo>
                            <a:pt x="974" y="1429"/>
                            <a:pt x="1142" y="1290"/>
                            <a:pt x="1145" y="1053"/>
                          </a:cubicBezTo>
                          <a:cubicBezTo>
                            <a:pt x="1145" y="859"/>
                            <a:pt x="1041" y="736"/>
                            <a:pt x="865" y="697"/>
                          </a:cubicBezTo>
                          <a:cubicBezTo>
                            <a:pt x="991" y="643"/>
                            <a:pt x="1074" y="536"/>
                            <a:pt x="1074" y="374"/>
                          </a:cubicBezTo>
                          <a:cubicBezTo>
                            <a:pt x="1077" y="140"/>
                            <a:pt x="901" y="4"/>
                            <a:pt x="596" y="4"/>
                          </a:cubicBezTo>
                          <a:lnTo>
                            <a:pt x="7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033" name="Google Shape;3033;p47"/>
                    <p:cNvSpPr/>
                    <p:nvPr/>
                  </p:nvSpPr>
                  <p:spPr>
                    <a:xfrm>
                      <a:off x="6100012" y="3674618"/>
                      <a:ext cx="50075" cy="64103"/>
                    </a:xfrm>
                    <a:custGeom>
                      <a:rect b="b" l="l" r="r" t="t"/>
                      <a:pathLst>
                        <a:path extrusionOk="0" h="1444" w="1128">
                          <a:moveTo>
                            <a:pt x="7" y="1"/>
                          </a:moveTo>
                          <a:lnTo>
                            <a:pt x="4" y="819"/>
                          </a:lnTo>
                          <a:cubicBezTo>
                            <a:pt x="0" y="1228"/>
                            <a:pt x="212" y="1440"/>
                            <a:pt x="564" y="1444"/>
                          </a:cubicBezTo>
                          <a:cubicBezTo>
                            <a:pt x="912" y="1444"/>
                            <a:pt x="1124" y="1232"/>
                            <a:pt x="1124" y="822"/>
                          </a:cubicBezTo>
                          <a:lnTo>
                            <a:pt x="1127" y="4"/>
                          </a:lnTo>
                          <a:lnTo>
                            <a:pt x="988" y="4"/>
                          </a:lnTo>
                          <a:lnTo>
                            <a:pt x="983" y="816"/>
                          </a:lnTo>
                          <a:cubicBezTo>
                            <a:pt x="983" y="1153"/>
                            <a:pt x="829" y="1307"/>
                            <a:pt x="564" y="1307"/>
                          </a:cubicBezTo>
                          <a:cubicBezTo>
                            <a:pt x="298" y="1307"/>
                            <a:pt x="148" y="1150"/>
                            <a:pt x="148" y="812"/>
                          </a:cubicBezTo>
                          <a:lnTo>
                            <a:pt x="151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3034" name="Google Shape;3034;p47"/>
                    <p:cNvSpPr/>
                    <p:nvPr/>
                  </p:nvSpPr>
                  <p:spPr>
                    <a:xfrm>
                      <a:off x="6158786" y="3674973"/>
                      <a:ext cx="54869" cy="63437"/>
                    </a:xfrm>
                    <a:custGeom>
                      <a:rect b="b" l="l" r="r" t="t"/>
                      <a:pathLst>
                        <a:path extrusionOk="0" h="1429" w="1236">
                          <a:moveTo>
                            <a:pt x="0" y="0"/>
                          </a:moveTo>
                          <a:lnTo>
                            <a:pt x="542" y="933"/>
                          </a:lnTo>
                          <a:lnTo>
                            <a:pt x="539" y="1429"/>
                          </a:lnTo>
                          <a:lnTo>
                            <a:pt x="683" y="1429"/>
                          </a:lnTo>
                          <a:lnTo>
                            <a:pt x="686" y="937"/>
                          </a:lnTo>
                          <a:lnTo>
                            <a:pt x="1236" y="4"/>
                          </a:lnTo>
                          <a:lnTo>
                            <a:pt x="1092" y="4"/>
                          </a:lnTo>
                          <a:lnTo>
                            <a:pt x="618" y="804"/>
                          </a:lnTo>
                          <a:lnTo>
                            <a:pt x="155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3035" name="Google Shape;3035;p47"/>
                <p:cNvGrpSpPr/>
                <p:nvPr/>
              </p:nvGrpSpPr>
              <p:grpSpPr>
                <a:xfrm>
                  <a:off x="5634877" y="1934391"/>
                  <a:ext cx="964054" cy="21220"/>
                  <a:chOff x="5634877" y="1934391"/>
                  <a:chExt cx="964054" cy="21220"/>
                </a:xfrm>
              </p:grpSpPr>
              <p:sp>
                <p:nvSpPr>
                  <p:cNvPr id="3036" name="Google Shape;3036;p47"/>
                  <p:cNvSpPr/>
                  <p:nvPr/>
                </p:nvSpPr>
                <p:spPr>
                  <a:xfrm>
                    <a:off x="5634877" y="1934391"/>
                    <a:ext cx="139348" cy="21220"/>
                  </a:xfrm>
                  <a:custGeom>
                    <a:rect b="b" l="l" r="r" t="t"/>
                    <a:pathLst>
                      <a:path extrusionOk="0" h="478" w="3139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7" name="Google Shape;3037;p47"/>
                  <p:cNvSpPr/>
                  <p:nvPr/>
                </p:nvSpPr>
                <p:spPr>
                  <a:xfrm>
                    <a:off x="6071157" y="1934391"/>
                    <a:ext cx="139437" cy="21220"/>
                  </a:xfrm>
                  <a:custGeom>
                    <a:rect b="b" l="l" r="r" t="t"/>
                    <a:pathLst>
                      <a:path extrusionOk="0" h="478" w="3141">
                        <a:moveTo>
                          <a:pt x="1" y="1"/>
                        </a:moveTo>
                        <a:lnTo>
                          <a:pt x="1" y="478"/>
                        </a:lnTo>
                        <a:lnTo>
                          <a:pt x="3141" y="478"/>
                        </a:lnTo>
                        <a:lnTo>
                          <a:pt x="3141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8" name="Google Shape;3038;p47"/>
                  <p:cNvSpPr/>
                  <p:nvPr/>
                </p:nvSpPr>
                <p:spPr>
                  <a:xfrm>
                    <a:off x="6459628" y="1934391"/>
                    <a:ext cx="139304" cy="21220"/>
                  </a:xfrm>
                  <a:custGeom>
                    <a:rect b="b" l="l" r="r" t="t"/>
                    <a:pathLst>
                      <a:path extrusionOk="0" h="478" w="3138">
                        <a:moveTo>
                          <a:pt x="0" y="1"/>
                        </a:moveTo>
                        <a:lnTo>
                          <a:pt x="0" y="478"/>
                        </a:lnTo>
                        <a:lnTo>
                          <a:pt x="3138" y="478"/>
                        </a:lnTo>
                        <a:lnTo>
                          <a:pt x="3138" y="1"/>
                        </a:lnTo>
                        <a:close/>
                      </a:path>
                    </a:pathLst>
                  </a:custGeom>
                  <a:solidFill>
                    <a:srgbClr val="263238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39" name="Google Shape;3039;p47"/>
                <p:cNvGrpSpPr/>
                <p:nvPr/>
              </p:nvGrpSpPr>
              <p:grpSpPr>
                <a:xfrm>
                  <a:off x="6429663" y="1666667"/>
                  <a:ext cx="222390" cy="183652"/>
                  <a:chOff x="6429663" y="1666667"/>
                  <a:chExt cx="222390" cy="183652"/>
                </a:xfrm>
              </p:grpSpPr>
              <p:sp>
                <p:nvSpPr>
                  <p:cNvPr id="3040" name="Google Shape;3040;p47"/>
                  <p:cNvSpPr/>
                  <p:nvPr/>
                </p:nvSpPr>
                <p:spPr>
                  <a:xfrm>
                    <a:off x="6429663" y="1697963"/>
                    <a:ext cx="192974" cy="152355"/>
                  </a:xfrm>
                  <a:custGeom>
                    <a:rect b="b" l="l" r="r" t="t"/>
                    <a:pathLst>
                      <a:path extrusionOk="0" h="3432" w="4347">
                        <a:moveTo>
                          <a:pt x="1" y="0"/>
                        </a:moveTo>
                        <a:lnTo>
                          <a:pt x="1" y="3431"/>
                        </a:lnTo>
                        <a:lnTo>
                          <a:pt x="4347" y="3431"/>
                        </a:lnTo>
                        <a:lnTo>
                          <a:pt x="4347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1" name="Google Shape;3041;p47"/>
                  <p:cNvSpPr/>
                  <p:nvPr/>
                </p:nvSpPr>
                <p:spPr>
                  <a:xfrm>
                    <a:off x="6429663" y="1666712"/>
                    <a:ext cx="221341" cy="31297"/>
                  </a:xfrm>
                  <a:custGeom>
                    <a:rect b="b" l="l" r="r" t="t"/>
                    <a:pathLst>
                      <a:path extrusionOk="0" h="705" w="4986">
                        <a:moveTo>
                          <a:pt x="919" y="0"/>
                        </a:moveTo>
                        <a:lnTo>
                          <a:pt x="1" y="704"/>
                        </a:lnTo>
                        <a:lnTo>
                          <a:pt x="4347" y="704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2" name="Google Shape;3042;p47"/>
                  <p:cNvSpPr/>
                  <p:nvPr/>
                </p:nvSpPr>
                <p:spPr>
                  <a:xfrm>
                    <a:off x="6429663" y="1666667"/>
                    <a:ext cx="221652" cy="34005"/>
                  </a:xfrm>
                  <a:custGeom>
                    <a:rect b="b" l="l" r="r" t="t"/>
                    <a:pathLst>
                      <a:path extrusionOk="0" h="766" w="4993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3" name="Google Shape;3043;p47"/>
                  <p:cNvSpPr/>
                  <p:nvPr/>
                </p:nvSpPr>
                <p:spPr>
                  <a:xfrm>
                    <a:off x="6623642" y="1666712"/>
                    <a:ext cx="28411" cy="183607"/>
                  </a:xfrm>
                  <a:custGeom>
                    <a:rect b="b" l="l" r="r" t="t"/>
                    <a:pathLst>
                      <a:path extrusionOk="0" h="4136" w="640">
                        <a:moveTo>
                          <a:pt x="640" y="0"/>
                        </a:moveTo>
                        <a:lnTo>
                          <a:pt x="1" y="704"/>
                        </a:lnTo>
                        <a:lnTo>
                          <a:pt x="1" y="4135"/>
                        </a:lnTo>
                        <a:lnTo>
                          <a:pt x="640" y="3289"/>
                        </a:lnTo>
                        <a:lnTo>
                          <a:pt x="640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4" name="Google Shape;3044;p47"/>
                  <p:cNvSpPr/>
                  <p:nvPr/>
                </p:nvSpPr>
                <p:spPr>
                  <a:xfrm>
                    <a:off x="6484309" y="1756071"/>
                    <a:ext cx="88297" cy="11853"/>
                  </a:xfrm>
                  <a:custGeom>
                    <a:rect b="b" l="l" r="r" t="t"/>
                    <a:pathLst>
                      <a:path extrusionOk="0" h="267" w="1989">
                        <a:moveTo>
                          <a:pt x="1" y="1"/>
                        </a:moveTo>
                        <a:lnTo>
                          <a:pt x="1" y="267"/>
                        </a:lnTo>
                        <a:lnTo>
                          <a:pt x="1989" y="267"/>
                        </a:lnTo>
                        <a:lnTo>
                          <a:pt x="198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5" name="Google Shape;3045;p47"/>
                  <p:cNvSpPr/>
                  <p:nvPr/>
                </p:nvSpPr>
                <p:spPr>
                  <a:xfrm>
                    <a:off x="6501844" y="1777468"/>
                    <a:ext cx="54825" cy="11942"/>
                  </a:xfrm>
                  <a:custGeom>
                    <a:rect b="b" l="l" r="r" t="t"/>
                    <a:pathLst>
                      <a:path extrusionOk="0" h="269" w="1235">
                        <a:moveTo>
                          <a:pt x="0" y="0"/>
                        </a:moveTo>
                        <a:lnTo>
                          <a:pt x="0" y="269"/>
                        </a:lnTo>
                        <a:lnTo>
                          <a:pt x="1235" y="269"/>
                        </a:lnTo>
                        <a:lnTo>
                          <a:pt x="123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6" name="Google Shape;3046;p47"/>
                  <p:cNvSpPr/>
                  <p:nvPr/>
                </p:nvSpPr>
                <p:spPr>
                  <a:xfrm>
                    <a:off x="6620277" y="1694145"/>
                    <a:ext cx="5283" cy="156173"/>
                  </a:xfrm>
                  <a:custGeom>
                    <a:rect b="b" l="l" r="r" t="t"/>
                    <a:pathLst>
                      <a:path extrusionOk="0" h="3518" w="119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47" name="Google Shape;3047;p47"/>
                <p:cNvGrpSpPr/>
                <p:nvPr/>
              </p:nvGrpSpPr>
              <p:grpSpPr>
                <a:xfrm>
                  <a:off x="6024003" y="1558663"/>
                  <a:ext cx="266587" cy="292456"/>
                  <a:chOff x="6024003" y="1558663"/>
                  <a:chExt cx="266587" cy="292456"/>
                </a:xfrm>
              </p:grpSpPr>
              <p:sp>
                <p:nvSpPr>
                  <p:cNvPr id="3048" name="Google Shape;3048;p47"/>
                  <p:cNvSpPr/>
                  <p:nvPr/>
                </p:nvSpPr>
                <p:spPr>
                  <a:xfrm>
                    <a:off x="6025079" y="1607449"/>
                    <a:ext cx="221385" cy="243670"/>
                  </a:xfrm>
                  <a:custGeom>
                    <a:rect b="b" l="l" r="r" t="t"/>
                    <a:pathLst>
                      <a:path extrusionOk="0" h="5489" w="4987">
                        <a:moveTo>
                          <a:pt x="48" y="0"/>
                        </a:moveTo>
                        <a:lnTo>
                          <a:pt x="1" y="5449"/>
                        </a:lnTo>
                        <a:lnTo>
                          <a:pt x="4940" y="5488"/>
                        </a:lnTo>
                        <a:lnTo>
                          <a:pt x="4987" y="43"/>
                        </a:lnTo>
                        <a:lnTo>
                          <a:pt x="4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9" name="Google Shape;3049;p47"/>
                  <p:cNvSpPr/>
                  <p:nvPr/>
                </p:nvSpPr>
                <p:spPr>
                  <a:xfrm>
                    <a:off x="6026055" y="1558663"/>
                    <a:ext cx="264535" cy="49764"/>
                  </a:xfrm>
                  <a:custGeom>
                    <a:rect b="b" l="l" r="r" t="t"/>
                    <a:pathLst>
                      <a:path extrusionOk="0" h="1121" w="5959">
                        <a:moveTo>
                          <a:pt x="1458" y="1"/>
                        </a:moveTo>
                        <a:lnTo>
                          <a:pt x="0" y="1121"/>
                        </a:lnTo>
                        <a:lnTo>
                          <a:pt x="4943" y="1121"/>
                        </a:lnTo>
                        <a:lnTo>
                          <a:pt x="595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0" name="Google Shape;3050;p47"/>
                  <p:cNvSpPr/>
                  <p:nvPr/>
                </p:nvSpPr>
                <p:spPr>
                  <a:xfrm>
                    <a:off x="6245483" y="1558663"/>
                    <a:ext cx="45103" cy="291659"/>
                  </a:xfrm>
                  <a:custGeom>
                    <a:rect b="b" l="l" r="r" t="t"/>
                    <a:pathLst>
                      <a:path extrusionOk="0" h="6570" w="1016">
                        <a:moveTo>
                          <a:pt x="1016" y="1"/>
                        </a:moveTo>
                        <a:lnTo>
                          <a:pt x="0" y="1121"/>
                        </a:lnTo>
                        <a:lnTo>
                          <a:pt x="0" y="6569"/>
                        </a:lnTo>
                        <a:lnTo>
                          <a:pt x="1016" y="5227"/>
                        </a:lnTo>
                        <a:lnTo>
                          <a:pt x="101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1" name="Google Shape;3051;p47"/>
                  <p:cNvSpPr/>
                  <p:nvPr/>
                </p:nvSpPr>
                <p:spPr>
                  <a:xfrm>
                    <a:off x="6073687" y="1706042"/>
                    <a:ext cx="110937" cy="16159"/>
                  </a:xfrm>
                  <a:custGeom>
                    <a:rect b="b" l="l" r="r" t="t"/>
                    <a:pathLst>
                      <a:path extrusionOk="0" h="364" w="2499">
                        <a:moveTo>
                          <a:pt x="1" y="1"/>
                        </a:moveTo>
                        <a:lnTo>
                          <a:pt x="1" y="364"/>
                        </a:lnTo>
                        <a:lnTo>
                          <a:pt x="2499" y="364"/>
                        </a:lnTo>
                        <a:lnTo>
                          <a:pt x="249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2" name="Google Shape;3052;p47"/>
                  <p:cNvSpPr/>
                  <p:nvPr/>
                </p:nvSpPr>
                <p:spPr>
                  <a:xfrm>
                    <a:off x="6095528" y="1735252"/>
                    <a:ext cx="69030" cy="16070"/>
                  </a:xfrm>
                  <a:custGeom>
                    <a:rect b="b" l="l" r="r" t="t"/>
                    <a:pathLst>
                      <a:path extrusionOk="0" h="362" w="1555">
                        <a:moveTo>
                          <a:pt x="1" y="0"/>
                        </a:moveTo>
                        <a:lnTo>
                          <a:pt x="1" y="362"/>
                        </a:lnTo>
                        <a:lnTo>
                          <a:pt x="1555" y="362"/>
                        </a:lnTo>
                        <a:lnTo>
                          <a:pt x="155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3" name="Google Shape;3053;p47"/>
                  <p:cNvSpPr/>
                  <p:nvPr/>
                </p:nvSpPr>
                <p:spPr>
                  <a:xfrm>
                    <a:off x="6242775" y="1608381"/>
                    <a:ext cx="5283" cy="241939"/>
                  </a:xfrm>
                  <a:custGeom>
                    <a:rect b="b" l="l" r="r" t="t"/>
                    <a:pathLst>
                      <a:path extrusionOk="0" h="5450" w="119">
                        <a:moveTo>
                          <a:pt x="61" y="1"/>
                        </a:moveTo>
                        <a:cubicBezTo>
                          <a:pt x="28" y="1"/>
                          <a:pt x="0" y="1221"/>
                          <a:pt x="0" y="2725"/>
                        </a:cubicBezTo>
                        <a:cubicBezTo>
                          <a:pt x="0" y="4229"/>
                          <a:pt x="28" y="5449"/>
                          <a:pt x="61" y="5449"/>
                        </a:cubicBezTo>
                        <a:cubicBezTo>
                          <a:pt x="93" y="5449"/>
                          <a:pt x="119" y="4229"/>
                          <a:pt x="119" y="2725"/>
                        </a:cubicBezTo>
                        <a:cubicBezTo>
                          <a:pt x="119" y="1221"/>
                          <a:pt x="93" y="1"/>
                          <a:pt x="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4" name="Google Shape;3054;p47"/>
                  <p:cNvSpPr/>
                  <p:nvPr/>
                </p:nvSpPr>
                <p:spPr>
                  <a:xfrm>
                    <a:off x="6024003" y="1570557"/>
                    <a:ext cx="254730" cy="39076"/>
                  </a:xfrm>
                  <a:custGeom>
                    <a:rect b="b" l="l" r="r" t="t"/>
                    <a:pathLst>
                      <a:path extrusionOk="0" h="766" w="4993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3055" name="Google Shape;3055;p47"/>
                <p:cNvGrpSpPr/>
                <p:nvPr/>
              </p:nvGrpSpPr>
              <p:grpSpPr>
                <a:xfrm>
                  <a:off x="5548402" y="1639278"/>
                  <a:ext cx="350878" cy="211040"/>
                  <a:chOff x="5548402" y="1639278"/>
                  <a:chExt cx="350878" cy="211040"/>
                </a:xfrm>
              </p:grpSpPr>
              <p:sp>
                <p:nvSpPr>
                  <p:cNvPr id="3056" name="Google Shape;3056;p47"/>
                  <p:cNvSpPr/>
                  <p:nvPr/>
                </p:nvSpPr>
                <p:spPr>
                  <a:xfrm>
                    <a:off x="5548402" y="1694145"/>
                    <a:ext cx="305820" cy="156173"/>
                  </a:xfrm>
                  <a:custGeom>
                    <a:rect b="b" l="l" r="r" t="t"/>
                    <a:pathLst>
                      <a:path extrusionOk="0" h="3518" w="6889">
                        <a:moveTo>
                          <a:pt x="0" y="0"/>
                        </a:moveTo>
                        <a:lnTo>
                          <a:pt x="0" y="3517"/>
                        </a:lnTo>
                        <a:lnTo>
                          <a:pt x="6888" y="3517"/>
                        </a:lnTo>
                        <a:lnTo>
                          <a:pt x="6888" y="0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7" name="Google Shape;3057;p47"/>
                  <p:cNvSpPr/>
                  <p:nvPr/>
                </p:nvSpPr>
                <p:spPr>
                  <a:xfrm>
                    <a:off x="5548402" y="1639278"/>
                    <a:ext cx="350878" cy="54914"/>
                  </a:xfrm>
                  <a:custGeom>
                    <a:rect b="b" l="l" r="r" t="t"/>
                    <a:pathLst>
                      <a:path extrusionOk="0" h="1237" w="7904">
                        <a:moveTo>
                          <a:pt x="1486" y="1"/>
                        </a:moveTo>
                        <a:lnTo>
                          <a:pt x="0" y="1236"/>
                        </a:lnTo>
                        <a:lnTo>
                          <a:pt x="6888" y="1236"/>
                        </a:lnTo>
                        <a:lnTo>
                          <a:pt x="790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8" name="Google Shape;3058;p47"/>
                  <p:cNvSpPr/>
                  <p:nvPr/>
                </p:nvSpPr>
                <p:spPr>
                  <a:xfrm>
                    <a:off x="5854482" y="1639455"/>
                    <a:ext cx="44792" cy="210554"/>
                  </a:xfrm>
                  <a:custGeom>
                    <a:rect b="b" l="l" r="r" t="t"/>
                    <a:pathLst>
                      <a:path extrusionOk="0" h="4743" w="1009">
                        <a:moveTo>
                          <a:pt x="1009" y="0"/>
                        </a:moveTo>
                        <a:cubicBezTo>
                          <a:pt x="1001" y="22"/>
                          <a:pt x="911" y="144"/>
                          <a:pt x="757" y="345"/>
                        </a:cubicBezTo>
                        <a:cubicBezTo>
                          <a:pt x="570" y="582"/>
                          <a:pt x="323" y="891"/>
                          <a:pt x="28" y="1261"/>
                        </a:cubicBezTo>
                        <a:lnTo>
                          <a:pt x="18" y="1275"/>
                        </a:lnTo>
                        <a:lnTo>
                          <a:pt x="7" y="1275"/>
                        </a:lnTo>
                        <a:cubicBezTo>
                          <a:pt x="36" y="1458"/>
                          <a:pt x="53" y="2154"/>
                          <a:pt x="53" y="2990"/>
                        </a:cubicBezTo>
                        <a:cubicBezTo>
                          <a:pt x="53" y="3906"/>
                          <a:pt x="28" y="4660"/>
                          <a:pt x="0" y="4742"/>
                        </a:cubicBezTo>
                        <a:lnTo>
                          <a:pt x="1009" y="3407"/>
                        </a:lnTo>
                        <a:lnTo>
                          <a:pt x="1009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9" name="Google Shape;3059;p47"/>
                  <p:cNvSpPr/>
                  <p:nvPr/>
                </p:nvSpPr>
                <p:spPr>
                  <a:xfrm>
                    <a:off x="5593637" y="1744796"/>
                    <a:ext cx="208467" cy="16114"/>
                  </a:xfrm>
                  <a:custGeom>
                    <a:rect b="b" l="l" r="r" t="t"/>
                    <a:pathLst>
                      <a:path extrusionOk="0" h="363" w="4696">
                        <a:moveTo>
                          <a:pt x="0" y="1"/>
                        </a:moveTo>
                        <a:lnTo>
                          <a:pt x="0" y="362"/>
                        </a:lnTo>
                        <a:lnTo>
                          <a:pt x="4695" y="362"/>
                        </a:lnTo>
                        <a:lnTo>
                          <a:pt x="469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0" name="Google Shape;3060;p47"/>
                  <p:cNvSpPr/>
                  <p:nvPr/>
                </p:nvSpPr>
                <p:spPr>
                  <a:xfrm>
                    <a:off x="5634877" y="1773917"/>
                    <a:ext cx="129449" cy="16026"/>
                  </a:xfrm>
                  <a:custGeom>
                    <a:rect b="b" l="l" r="r" t="t"/>
                    <a:pathLst>
                      <a:path extrusionOk="0" h="361" w="2916">
                        <a:moveTo>
                          <a:pt x="1" y="1"/>
                        </a:moveTo>
                        <a:lnTo>
                          <a:pt x="1" y="360"/>
                        </a:lnTo>
                        <a:lnTo>
                          <a:pt x="2916" y="360"/>
                        </a:lnTo>
                        <a:lnTo>
                          <a:pt x="291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1" name="Google Shape;3061;p47"/>
                  <p:cNvSpPr/>
                  <p:nvPr/>
                </p:nvSpPr>
                <p:spPr>
                  <a:xfrm>
                    <a:off x="5851597" y="1694145"/>
                    <a:ext cx="5283" cy="156173"/>
                  </a:xfrm>
                  <a:custGeom>
                    <a:rect b="b" l="l" r="r" t="t"/>
                    <a:pathLst>
                      <a:path extrusionOk="0" h="3518" w="119">
                        <a:moveTo>
                          <a:pt x="58" y="0"/>
                        </a:moveTo>
                        <a:cubicBezTo>
                          <a:pt x="25" y="0"/>
                          <a:pt x="0" y="786"/>
                          <a:pt x="0" y="1758"/>
                        </a:cubicBezTo>
                        <a:cubicBezTo>
                          <a:pt x="0" y="2727"/>
                          <a:pt x="25" y="3517"/>
                          <a:pt x="58" y="3517"/>
                        </a:cubicBezTo>
                        <a:cubicBezTo>
                          <a:pt x="93" y="3517"/>
                          <a:pt x="118" y="2727"/>
                          <a:pt x="118" y="1758"/>
                        </a:cubicBezTo>
                        <a:cubicBezTo>
                          <a:pt x="118" y="786"/>
                          <a:pt x="93" y="0"/>
                          <a:pt x="5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2" name="Google Shape;3062;p47"/>
                  <p:cNvSpPr/>
                  <p:nvPr/>
                </p:nvSpPr>
                <p:spPr>
                  <a:xfrm>
                    <a:off x="5632178" y="1658282"/>
                    <a:ext cx="254730" cy="39076"/>
                  </a:xfrm>
                  <a:custGeom>
                    <a:rect b="b" l="l" r="r" t="t"/>
                    <a:pathLst>
                      <a:path extrusionOk="0" h="766" w="4993">
                        <a:moveTo>
                          <a:pt x="4984" y="1"/>
                        </a:moveTo>
                        <a:cubicBezTo>
                          <a:pt x="4972" y="1"/>
                          <a:pt x="4905" y="61"/>
                          <a:pt x="4792" y="174"/>
                        </a:cubicBezTo>
                        <a:cubicBezTo>
                          <a:pt x="4680" y="289"/>
                          <a:pt x="4519" y="453"/>
                          <a:pt x="4325" y="662"/>
                        </a:cubicBezTo>
                        <a:lnTo>
                          <a:pt x="4325" y="662"/>
                        </a:lnTo>
                        <a:cubicBezTo>
                          <a:pt x="3872" y="651"/>
                          <a:pt x="3289" y="648"/>
                          <a:pt x="2650" y="648"/>
                        </a:cubicBezTo>
                        <a:cubicBezTo>
                          <a:pt x="1917" y="648"/>
                          <a:pt x="1257" y="654"/>
                          <a:pt x="776" y="666"/>
                        </a:cubicBezTo>
                        <a:cubicBezTo>
                          <a:pt x="298" y="676"/>
                          <a:pt x="1" y="691"/>
                          <a:pt x="1" y="705"/>
                        </a:cubicBezTo>
                        <a:cubicBezTo>
                          <a:pt x="1" y="722"/>
                          <a:pt x="298" y="737"/>
                          <a:pt x="776" y="748"/>
                        </a:cubicBezTo>
                        <a:cubicBezTo>
                          <a:pt x="1257" y="759"/>
                          <a:pt x="1917" y="766"/>
                          <a:pt x="2650" y="766"/>
                        </a:cubicBezTo>
                        <a:cubicBezTo>
                          <a:pt x="3299" y="766"/>
                          <a:pt x="3891" y="759"/>
                          <a:pt x="4347" y="752"/>
                        </a:cubicBezTo>
                        <a:lnTo>
                          <a:pt x="4365" y="752"/>
                        </a:lnTo>
                        <a:lnTo>
                          <a:pt x="4379" y="737"/>
                        </a:lnTo>
                        <a:cubicBezTo>
                          <a:pt x="4573" y="515"/>
                          <a:pt x="4727" y="335"/>
                          <a:pt x="4832" y="210"/>
                        </a:cubicBezTo>
                        <a:cubicBezTo>
                          <a:pt x="4936" y="81"/>
                          <a:pt x="4993" y="8"/>
                          <a:pt x="4986" y="1"/>
                        </a:cubicBezTo>
                        <a:cubicBezTo>
                          <a:pt x="4986" y="1"/>
                          <a:pt x="4985" y="1"/>
                          <a:pt x="498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3063" name="Google Shape;3063;p47"/>
            <p:cNvGrpSpPr/>
            <p:nvPr/>
          </p:nvGrpSpPr>
          <p:grpSpPr>
            <a:xfrm>
              <a:off x="4534350" y="4713051"/>
              <a:ext cx="4600713" cy="150450"/>
              <a:chOff x="0" y="4397412"/>
              <a:chExt cx="4600713" cy="150450"/>
            </a:xfrm>
          </p:grpSpPr>
          <p:sp>
            <p:nvSpPr>
              <p:cNvPr id="3064" name="Google Shape;3064;p47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47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47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47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47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9" name="Google Shape;3069;p47"/>
            <p:cNvGrpSpPr/>
            <p:nvPr/>
          </p:nvGrpSpPr>
          <p:grpSpPr>
            <a:xfrm>
              <a:off x="7797287" y="4091587"/>
              <a:ext cx="208476" cy="304372"/>
              <a:chOff x="7797287" y="4091587"/>
              <a:chExt cx="208476" cy="304372"/>
            </a:xfrm>
          </p:grpSpPr>
          <p:sp>
            <p:nvSpPr>
              <p:cNvPr id="3070" name="Google Shape;3070;p47"/>
              <p:cNvSpPr/>
              <p:nvPr/>
            </p:nvSpPr>
            <p:spPr>
              <a:xfrm>
                <a:off x="7797287" y="4091587"/>
                <a:ext cx="208476" cy="304372"/>
              </a:xfrm>
              <a:custGeom>
                <a:rect b="b" l="l" r="r" t="t"/>
                <a:pathLst>
                  <a:path extrusionOk="0" h="6975" w="4778">
                    <a:moveTo>
                      <a:pt x="2377" y="0"/>
                    </a:moveTo>
                    <a:lnTo>
                      <a:pt x="0" y="3065"/>
                    </a:lnTo>
                    <a:lnTo>
                      <a:pt x="1627" y="4347"/>
                    </a:lnTo>
                    <a:cubicBezTo>
                      <a:pt x="1627" y="4347"/>
                      <a:pt x="396" y="6975"/>
                      <a:pt x="757" y="6975"/>
                    </a:cubicBezTo>
                    <a:cubicBezTo>
                      <a:pt x="785" y="6975"/>
                      <a:pt x="823" y="6959"/>
                      <a:pt x="873" y="6923"/>
                    </a:cubicBezTo>
                    <a:cubicBezTo>
                      <a:pt x="1483" y="6493"/>
                      <a:pt x="4035" y="2932"/>
                      <a:pt x="4645" y="2049"/>
                    </a:cubicBezTo>
                    <a:lnTo>
                      <a:pt x="4778" y="184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47"/>
              <p:cNvSpPr/>
              <p:nvPr/>
            </p:nvSpPr>
            <p:spPr>
              <a:xfrm>
                <a:off x="7825168" y="4169389"/>
                <a:ext cx="177322" cy="222464"/>
              </a:xfrm>
              <a:custGeom>
                <a:rect b="b" l="l" r="r" t="t"/>
                <a:pathLst>
                  <a:path extrusionOk="0" h="5098" w="4064">
                    <a:moveTo>
                      <a:pt x="4033" y="1"/>
                    </a:moveTo>
                    <a:cubicBezTo>
                      <a:pt x="3989" y="1"/>
                      <a:pt x="3076" y="1113"/>
                      <a:pt x="1978" y="2506"/>
                    </a:cubicBezTo>
                    <a:cubicBezTo>
                      <a:pt x="872" y="3913"/>
                      <a:pt x="0" y="5072"/>
                      <a:pt x="29" y="5097"/>
                    </a:cubicBezTo>
                    <a:cubicBezTo>
                      <a:pt x="29" y="5098"/>
                      <a:pt x="29" y="5098"/>
                      <a:pt x="30" y="5098"/>
                    </a:cubicBezTo>
                    <a:cubicBezTo>
                      <a:pt x="75" y="5098"/>
                      <a:pt x="987" y="3982"/>
                      <a:pt x="2086" y="2589"/>
                    </a:cubicBezTo>
                    <a:cubicBezTo>
                      <a:pt x="3191" y="1182"/>
                      <a:pt x="4064" y="23"/>
                      <a:pt x="4035" y="1"/>
                    </a:cubicBezTo>
                    <a:cubicBezTo>
                      <a:pt x="4034" y="1"/>
                      <a:pt x="4034" y="1"/>
                      <a:pt x="40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47"/>
              <p:cNvSpPr/>
              <p:nvPr/>
            </p:nvSpPr>
            <p:spPr>
              <a:xfrm>
                <a:off x="7860073" y="4291263"/>
                <a:ext cx="21205" cy="5891"/>
              </a:xfrm>
              <a:custGeom>
                <a:rect b="b" l="l" r="r" t="t"/>
                <a:pathLst>
                  <a:path extrusionOk="0" h="135" w="486">
                    <a:moveTo>
                      <a:pt x="241" y="0"/>
                    </a:moveTo>
                    <a:cubicBezTo>
                      <a:pt x="105" y="0"/>
                      <a:pt x="1" y="47"/>
                      <a:pt x="4" y="83"/>
                    </a:cubicBezTo>
                    <a:cubicBezTo>
                      <a:pt x="12" y="119"/>
                      <a:pt x="115" y="134"/>
                      <a:pt x="241" y="134"/>
                    </a:cubicBezTo>
                    <a:cubicBezTo>
                      <a:pt x="253" y="134"/>
                      <a:pt x="265" y="134"/>
                      <a:pt x="276" y="134"/>
                    </a:cubicBezTo>
                    <a:cubicBezTo>
                      <a:pt x="386" y="134"/>
                      <a:pt x="472" y="119"/>
                      <a:pt x="478" y="86"/>
                    </a:cubicBezTo>
                    <a:cubicBezTo>
                      <a:pt x="486" y="51"/>
                      <a:pt x="378" y="4"/>
                      <a:pt x="2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47"/>
              <p:cNvSpPr/>
              <p:nvPr/>
            </p:nvSpPr>
            <p:spPr>
              <a:xfrm>
                <a:off x="7856321" y="4301779"/>
                <a:ext cx="23082" cy="6546"/>
              </a:xfrm>
              <a:custGeom>
                <a:rect b="b" l="l" r="r" t="t"/>
                <a:pathLst>
                  <a:path extrusionOk="0" h="150" w="529">
                    <a:moveTo>
                      <a:pt x="176" y="0"/>
                    </a:moveTo>
                    <a:cubicBezTo>
                      <a:pt x="74" y="0"/>
                      <a:pt x="1" y="26"/>
                      <a:pt x="1" y="54"/>
                    </a:cubicBezTo>
                    <a:cubicBezTo>
                      <a:pt x="1" y="90"/>
                      <a:pt x="115" y="118"/>
                      <a:pt x="252" y="136"/>
                    </a:cubicBezTo>
                    <a:cubicBezTo>
                      <a:pt x="316" y="145"/>
                      <a:pt x="376" y="150"/>
                      <a:pt x="422" y="150"/>
                    </a:cubicBezTo>
                    <a:cubicBezTo>
                      <a:pt x="476" y="150"/>
                      <a:pt x="512" y="143"/>
                      <a:pt x="517" y="125"/>
                    </a:cubicBezTo>
                    <a:cubicBezTo>
                      <a:pt x="529" y="90"/>
                      <a:pt x="421" y="25"/>
                      <a:pt x="270" y="7"/>
                    </a:cubicBezTo>
                    <a:cubicBezTo>
                      <a:pt x="237" y="2"/>
                      <a:pt x="205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47"/>
              <p:cNvSpPr/>
              <p:nvPr/>
            </p:nvSpPr>
            <p:spPr>
              <a:xfrm>
                <a:off x="7960774" y="4152939"/>
                <a:ext cx="16799" cy="56161"/>
              </a:xfrm>
              <a:custGeom>
                <a:rect b="b" l="l" r="r" t="t"/>
                <a:pathLst>
                  <a:path extrusionOk="0" h="1287" w="385">
                    <a:moveTo>
                      <a:pt x="361" y="1"/>
                    </a:moveTo>
                    <a:cubicBezTo>
                      <a:pt x="336" y="1"/>
                      <a:pt x="265" y="32"/>
                      <a:pt x="187" y="116"/>
                    </a:cubicBezTo>
                    <a:cubicBezTo>
                      <a:pt x="98" y="216"/>
                      <a:pt x="15" y="396"/>
                      <a:pt x="8" y="604"/>
                    </a:cubicBezTo>
                    <a:cubicBezTo>
                      <a:pt x="0" y="809"/>
                      <a:pt x="51" y="985"/>
                      <a:pt x="94" y="1103"/>
                    </a:cubicBezTo>
                    <a:cubicBezTo>
                      <a:pt x="136" y="1216"/>
                      <a:pt x="173" y="1287"/>
                      <a:pt x="192" y="1287"/>
                    </a:cubicBezTo>
                    <a:cubicBezTo>
                      <a:pt x="193" y="1287"/>
                      <a:pt x="193" y="1286"/>
                      <a:pt x="194" y="1286"/>
                    </a:cubicBezTo>
                    <a:cubicBezTo>
                      <a:pt x="212" y="1283"/>
                      <a:pt x="205" y="1203"/>
                      <a:pt x="184" y="1078"/>
                    </a:cubicBezTo>
                    <a:cubicBezTo>
                      <a:pt x="166" y="956"/>
                      <a:pt x="133" y="787"/>
                      <a:pt x="141" y="607"/>
                    </a:cubicBezTo>
                    <a:cubicBezTo>
                      <a:pt x="148" y="428"/>
                      <a:pt x="202" y="274"/>
                      <a:pt x="262" y="173"/>
                    </a:cubicBezTo>
                    <a:cubicBezTo>
                      <a:pt x="324" y="73"/>
                      <a:pt x="385" y="22"/>
                      <a:pt x="370" y="4"/>
                    </a:cubicBezTo>
                    <a:cubicBezTo>
                      <a:pt x="369" y="2"/>
                      <a:pt x="366" y="1"/>
                      <a:pt x="3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47"/>
              <p:cNvSpPr/>
              <p:nvPr/>
            </p:nvSpPr>
            <p:spPr>
              <a:xfrm>
                <a:off x="7866661" y="4275249"/>
                <a:ext cx="16319" cy="10560"/>
              </a:xfrm>
              <a:custGeom>
                <a:rect b="b" l="l" r="r" t="t"/>
                <a:pathLst>
                  <a:path extrusionOk="0" h="242" w="374">
                    <a:moveTo>
                      <a:pt x="324" y="1"/>
                    </a:moveTo>
                    <a:cubicBezTo>
                      <a:pt x="286" y="1"/>
                      <a:pt x="221" y="31"/>
                      <a:pt x="155" y="73"/>
                    </a:cubicBezTo>
                    <a:cubicBezTo>
                      <a:pt x="68" y="127"/>
                      <a:pt x="0" y="188"/>
                      <a:pt x="15" y="221"/>
                    </a:cubicBezTo>
                    <a:cubicBezTo>
                      <a:pt x="19" y="234"/>
                      <a:pt x="37" y="242"/>
                      <a:pt x="63" y="242"/>
                    </a:cubicBezTo>
                    <a:cubicBezTo>
                      <a:pt x="104" y="242"/>
                      <a:pt x="166" y="224"/>
                      <a:pt x="227" y="184"/>
                    </a:cubicBezTo>
                    <a:cubicBezTo>
                      <a:pt x="323" y="123"/>
                      <a:pt x="373" y="34"/>
                      <a:pt x="348" y="9"/>
                    </a:cubicBezTo>
                    <a:cubicBezTo>
                      <a:pt x="343" y="3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47"/>
              <p:cNvSpPr/>
              <p:nvPr/>
            </p:nvSpPr>
            <p:spPr>
              <a:xfrm>
                <a:off x="7860858" y="4261460"/>
                <a:ext cx="15228" cy="16233"/>
              </a:xfrm>
              <a:custGeom>
                <a:rect b="b" l="l" r="r" t="t"/>
                <a:pathLst>
                  <a:path extrusionOk="0" h="372" w="349">
                    <a:moveTo>
                      <a:pt x="305" y="1"/>
                    </a:moveTo>
                    <a:cubicBezTo>
                      <a:pt x="265" y="1"/>
                      <a:pt x="188" y="61"/>
                      <a:pt x="123" y="145"/>
                    </a:cubicBezTo>
                    <a:cubicBezTo>
                      <a:pt x="44" y="242"/>
                      <a:pt x="1" y="339"/>
                      <a:pt x="26" y="364"/>
                    </a:cubicBezTo>
                    <a:cubicBezTo>
                      <a:pt x="30" y="369"/>
                      <a:pt x="36" y="371"/>
                      <a:pt x="44" y="371"/>
                    </a:cubicBezTo>
                    <a:cubicBezTo>
                      <a:pt x="82" y="371"/>
                      <a:pt x="154" y="312"/>
                      <a:pt x="223" y="227"/>
                    </a:cubicBezTo>
                    <a:cubicBezTo>
                      <a:pt x="306" y="127"/>
                      <a:pt x="349" y="27"/>
                      <a:pt x="320" y="5"/>
                    </a:cubicBezTo>
                    <a:cubicBezTo>
                      <a:pt x="316" y="2"/>
                      <a:pt x="311" y="1"/>
                      <a:pt x="3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7" name="Google Shape;3077;p47"/>
            <p:cNvSpPr/>
            <p:nvPr/>
          </p:nvSpPr>
          <p:spPr>
            <a:xfrm>
              <a:off x="7159727" y="3080485"/>
              <a:ext cx="797733" cy="1212448"/>
            </a:xfrm>
            <a:custGeom>
              <a:rect b="b" l="l" r="r" t="t"/>
              <a:pathLst>
                <a:path extrusionOk="0" h="27312" w="17970">
                  <a:moveTo>
                    <a:pt x="4857" y="1"/>
                  </a:moveTo>
                  <a:cubicBezTo>
                    <a:pt x="4857" y="1"/>
                    <a:pt x="0" y="12911"/>
                    <a:pt x="654" y="15323"/>
                  </a:cubicBezTo>
                  <a:cubicBezTo>
                    <a:pt x="1311" y="17735"/>
                    <a:pt x="14411" y="27311"/>
                    <a:pt x="14411" y="27311"/>
                  </a:cubicBezTo>
                  <a:lnTo>
                    <a:pt x="17969" y="22189"/>
                  </a:lnTo>
                  <a:cubicBezTo>
                    <a:pt x="17969" y="22189"/>
                    <a:pt x="7750" y="14103"/>
                    <a:pt x="7718" y="13654"/>
                  </a:cubicBezTo>
                  <a:cubicBezTo>
                    <a:pt x="7685" y="13209"/>
                    <a:pt x="11774" y="2484"/>
                    <a:pt x="11774" y="2484"/>
                  </a:cubicBezTo>
                  <a:lnTo>
                    <a:pt x="48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7"/>
            <p:cNvSpPr/>
            <p:nvPr/>
          </p:nvSpPr>
          <p:spPr>
            <a:xfrm>
              <a:off x="7298184" y="3457766"/>
              <a:ext cx="491469" cy="660338"/>
            </a:xfrm>
            <a:custGeom>
              <a:rect b="b" l="l" r="r" t="t"/>
              <a:pathLst>
                <a:path extrusionOk="0" h="14875" w="11071">
                  <a:moveTo>
                    <a:pt x="1494" y="0"/>
                  </a:moveTo>
                  <a:lnTo>
                    <a:pt x="1494" y="0"/>
                  </a:lnTo>
                  <a:cubicBezTo>
                    <a:pt x="1490" y="0"/>
                    <a:pt x="1487" y="19"/>
                    <a:pt x="1476" y="51"/>
                  </a:cubicBezTo>
                  <a:cubicBezTo>
                    <a:pt x="1465" y="91"/>
                    <a:pt x="1450" y="141"/>
                    <a:pt x="1433" y="199"/>
                  </a:cubicBezTo>
                  <a:cubicBezTo>
                    <a:pt x="1394" y="338"/>
                    <a:pt x="1343" y="529"/>
                    <a:pt x="1275" y="769"/>
                  </a:cubicBezTo>
                  <a:cubicBezTo>
                    <a:pt x="1127" y="1268"/>
                    <a:pt x="923" y="1978"/>
                    <a:pt x="668" y="2851"/>
                  </a:cubicBezTo>
                  <a:cubicBezTo>
                    <a:pt x="542" y="3289"/>
                    <a:pt x="403" y="3774"/>
                    <a:pt x="263" y="4294"/>
                  </a:cubicBezTo>
                  <a:cubicBezTo>
                    <a:pt x="194" y="4556"/>
                    <a:pt x="123" y="4825"/>
                    <a:pt x="65" y="5109"/>
                  </a:cubicBezTo>
                  <a:cubicBezTo>
                    <a:pt x="8" y="5389"/>
                    <a:pt x="1" y="5722"/>
                    <a:pt x="158" y="6006"/>
                  </a:cubicBezTo>
                  <a:cubicBezTo>
                    <a:pt x="306" y="6286"/>
                    <a:pt x="550" y="6501"/>
                    <a:pt x="783" y="6713"/>
                  </a:cubicBezTo>
                  <a:cubicBezTo>
                    <a:pt x="1020" y="6925"/>
                    <a:pt x="1261" y="7140"/>
                    <a:pt x="1505" y="7359"/>
                  </a:cubicBezTo>
                  <a:cubicBezTo>
                    <a:pt x="2000" y="7796"/>
                    <a:pt x="2513" y="8249"/>
                    <a:pt x="3044" y="8701"/>
                  </a:cubicBezTo>
                  <a:cubicBezTo>
                    <a:pt x="5169" y="10521"/>
                    <a:pt x="7172" y="12075"/>
                    <a:pt x="8648" y="13163"/>
                  </a:cubicBezTo>
                  <a:cubicBezTo>
                    <a:pt x="9383" y="13708"/>
                    <a:pt x="9990" y="14136"/>
                    <a:pt x="10409" y="14430"/>
                  </a:cubicBezTo>
                  <a:cubicBezTo>
                    <a:pt x="10614" y="14570"/>
                    <a:pt x="10775" y="14681"/>
                    <a:pt x="10894" y="14764"/>
                  </a:cubicBezTo>
                  <a:cubicBezTo>
                    <a:pt x="10944" y="14800"/>
                    <a:pt x="10987" y="14825"/>
                    <a:pt x="11024" y="14850"/>
                  </a:cubicBezTo>
                  <a:cubicBezTo>
                    <a:pt x="11052" y="14868"/>
                    <a:pt x="11067" y="14875"/>
                    <a:pt x="11070" y="14875"/>
                  </a:cubicBezTo>
                  <a:cubicBezTo>
                    <a:pt x="11070" y="14871"/>
                    <a:pt x="11055" y="14860"/>
                    <a:pt x="11030" y="14839"/>
                  </a:cubicBezTo>
                  <a:cubicBezTo>
                    <a:pt x="10999" y="14814"/>
                    <a:pt x="10959" y="14782"/>
                    <a:pt x="10909" y="14746"/>
                  </a:cubicBezTo>
                  <a:cubicBezTo>
                    <a:pt x="10794" y="14660"/>
                    <a:pt x="10636" y="14542"/>
                    <a:pt x="10435" y="14394"/>
                  </a:cubicBezTo>
                  <a:cubicBezTo>
                    <a:pt x="10015" y="14081"/>
                    <a:pt x="9423" y="13640"/>
                    <a:pt x="8698" y="13094"/>
                  </a:cubicBezTo>
                  <a:cubicBezTo>
                    <a:pt x="7237" y="11989"/>
                    <a:pt x="5245" y="10428"/>
                    <a:pt x="3123" y="8611"/>
                  </a:cubicBezTo>
                  <a:cubicBezTo>
                    <a:pt x="2592" y="8159"/>
                    <a:pt x="2079" y="7710"/>
                    <a:pt x="1584" y="7273"/>
                  </a:cubicBezTo>
                  <a:cubicBezTo>
                    <a:pt x="1336" y="7054"/>
                    <a:pt x="1096" y="6839"/>
                    <a:pt x="859" y="6630"/>
                  </a:cubicBezTo>
                  <a:cubicBezTo>
                    <a:pt x="622" y="6418"/>
                    <a:pt x="392" y="6211"/>
                    <a:pt x="256" y="5956"/>
                  </a:cubicBezTo>
                  <a:cubicBezTo>
                    <a:pt x="112" y="5697"/>
                    <a:pt x="115" y="5403"/>
                    <a:pt x="169" y="5126"/>
                  </a:cubicBezTo>
                  <a:cubicBezTo>
                    <a:pt x="223" y="4850"/>
                    <a:pt x="292" y="4577"/>
                    <a:pt x="360" y="4319"/>
                  </a:cubicBezTo>
                  <a:cubicBezTo>
                    <a:pt x="493" y="3799"/>
                    <a:pt x="629" y="3314"/>
                    <a:pt x="751" y="2873"/>
                  </a:cubicBezTo>
                  <a:cubicBezTo>
                    <a:pt x="995" y="1990"/>
                    <a:pt x="1192" y="1275"/>
                    <a:pt x="1321" y="780"/>
                  </a:cubicBezTo>
                  <a:cubicBezTo>
                    <a:pt x="1382" y="532"/>
                    <a:pt x="1429" y="338"/>
                    <a:pt x="1458" y="206"/>
                  </a:cubicBezTo>
                  <a:cubicBezTo>
                    <a:pt x="1469" y="144"/>
                    <a:pt x="1480" y="94"/>
                    <a:pt x="1487" y="55"/>
                  </a:cubicBezTo>
                  <a:cubicBezTo>
                    <a:pt x="1494" y="19"/>
                    <a:pt x="1494" y="5"/>
                    <a:pt x="1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7"/>
            <p:cNvSpPr/>
            <p:nvPr/>
          </p:nvSpPr>
          <p:spPr>
            <a:xfrm>
              <a:off x="7735751" y="4005732"/>
              <a:ext cx="140413" cy="181521"/>
            </a:xfrm>
            <a:custGeom>
              <a:rect b="b" l="l" r="r" t="t"/>
              <a:pathLst>
                <a:path extrusionOk="0" h="4089" w="3163">
                  <a:moveTo>
                    <a:pt x="3136" y="1"/>
                  </a:moveTo>
                  <a:cubicBezTo>
                    <a:pt x="3094" y="1"/>
                    <a:pt x="2386" y="891"/>
                    <a:pt x="1533" y="2011"/>
                  </a:cubicBezTo>
                  <a:cubicBezTo>
                    <a:pt x="675" y="3137"/>
                    <a:pt x="0" y="4071"/>
                    <a:pt x="25" y="4088"/>
                  </a:cubicBezTo>
                  <a:cubicBezTo>
                    <a:pt x="25" y="4089"/>
                    <a:pt x="26" y="4089"/>
                    <a:pt x="26" y="4089"/>
                  </a:cubicBezTo>
                  <a:cubicBezTo>
                    <a:pt x="67" y="4089"/>
                    <a:pt x="778" y="3196"/>
                    <a:pt x="1629" y="2082"/>
                  </a:cubicBezTo>
                  <a:cubicBezTo>
                    <a:pt x="2487" y="952"/>
                    <a:pt x="3163" y="22"/>
                    <a:pt x="3137" y="1"/>
                  </a:cubicBezTo>
                  <a:cubicBezTo>
                    <a:pt x="3136" y="1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7"/>
            <p:cNvSpPr/>
            <p:nvPr/>
          </p:nvSpPr>
          <p:spPr>
            <a:xfrm>
              <a:off x="7651629" y="1990812"/>
              <a:ext cx="448853" cy="494399"/>
            </a:xfrm>
            <a:custGeom>
              <a:rect b="b" l="l" r="r" t="t"/>
              <a:pathLst>
                <a:path extrusionOk="0" h="11137" w="10111">
                  <a:moveTo>
                    <a:pt x="2358" y="0"/>
                  </a:moveTo>
                  <a:lnTo>
                    <a:pt x="97" y="5757"/>
                  </a:lnTo>
                  <a:cubicBezTo>
                    <a:pt x="126" y="6131"/>
                    <a:pt x="0" y="6486"/>
                    <a:pt x="327" y="6665"/>
                  </a:cubicBezTo>
                  <a:cubicBezTo>
                    <a:pt x="387" y="6698"/>
                    <a:pt x="446" y="6711"/>
                    <a:pt x="505" y="6711"/>
                  </a:cubicBezTo>
                  <a:cubicBezTo>
                    <a:pt x="587" y="6711"/>
                    <a:pt x="667" y="6687"/>
                    <a:pt x="746" y="6662"/>
                  </a:cubicBezTo>
                  <a:cubicBezTo>
                    <a:pt x="825" y="6639"/>
                    <a:pt x="902" y="6616"/>
                    <a:pt x="975" y="6616"/>
                  </a:cubicBezTo>
                  <a:cubicBezTo>
                    <a:pt x="1066" y="6616"/>
                    <a:pt x="1150" y="6651"/>
                    <a:pt x="1228" y="6766"/>
                  </a:cubicBezTo>
                  <a:cubicBezTo>
                    <a:pt x="1410" y="7042"/>
                    <a:pt x="1597" y="7243"/>
                    <a:pt x="1690" y="7563"/>
                  </a:cubicBezTo>
                  <a:cubicBezTo>
                    <a:pt x="1787" y="7893"/>
                    <a:pt x="2117" y="8091"/>
                    <a:pt x="2437" y="8209"/>
                  </a:cubicBezTo>
                  <a:cubicBezTo>
                    <a:pt x="2757" y="8331"/>
                    <a:pt x="3105" y="8409"/>
                    <a:pt x="3363" y="8636"/>
                  </a:cubicBezTo>
                  <a:cubicBezTo>
                    <a:pt x="3858" y="9063"/>
                    <a:pt x="3833" y="9839"/>
                    <a:pt x="4170" y="10399"/>
                  </a:cubicBezTo>
                  <a:cubicBezTo>
                    <a:pt x="4422" y="10818"/>
                    <a:pt x="4889" y="11101"/>
                    <a:pt x="5381" y="11134"/>
                  </a:cubicBezTo>
                  <a:cubicBezTo>
                    <a:pt x="5408" y="11136"/>
                    <a:pt x="5436" y="11137"/>
                    <a:pt x="5464" y="11137"/>
                  </a:cubicBezTo>
                  <a:cubicBezTo>
                    <a:pt x="5925" y="11137"/>
                    <a:pt x="6384" y="10918"/>
                    <a:pt x="6668" y="10556"/>
                  </a:cubicBezTo>
                  <a:cubicBezTo>
                    <a:pt x="6802" y="10387"/>
                    <a:pt x="6902" y="10187"/>
                    <a:pt x="7074" y="10057"/>
                  </a:cubicBezTo>
                  <a:cubicBezTo>
                    <a:pt x="7225" y="9948"/>
                    <a:pt x="7395" y="9911"/>
                    <a:pt x="7575" y="9911"/>
                  </a:cubicBezTo>
                  <a:cubicBezTo>
                    <a:pt x="7755" y="9911"/>
                    <a:pt x="7945" y="9948"/>
                    <a:pt x="8137" y="9986"/>
                  </a:cubicBezTo>
                  <a:cubicBezTo>
                    <a:pt x="8334" y="10024"/>
                    <a:pt x="8530" y="10060"/>
                    <a:pt x="8721" y="10060"/>
                  </a:cubicBezTo>
                  <a:cubicBezTo>
                    <a:pt x="8764" y="10060"/>
                    <a:pt x="8806" y="10058"/>
                    <a:pt x="8848" y="10054"/>
                  </a:cubicBezTo>
                  <a:cubicBezTo>
                    <a:pt x="9300" y="10003"/>
                    <a:pt x="9691" y="9670"/>
                    <a:pt x="9888" y="9257"/>
                  </a:cubicBezTo>
                  <a:cubicBezTo>
                    <a:pt x="10086" y="8848"/>
                    <a:pt x="10111" y="8371"/>
                    <a:pt x="10054" y="7918"/>
                  </a:cubicBezTo>
                  <a:cubicBezTo>
                    <a:pt x="9985" y="7354"/>
                    <a:pt x="9734" y="6741"/>
                    <a:pt x="9203" y="6536"/>
                  </a:cubicBezTo>
                  <a:cubicBezTo>
                    <a:pt x="8880" y="6411"/>
                    <a:pt x="8492" y="6454"/>
                    <a:pt x="8205" y="6256"/>
                  </a:cubicBezTo>
                  <a:cubicBezTo>
                    <a:pt x="7702" y="5901"/>
                    <a:pt x="7853" y="5040"/>
                    <a:pt x="7383" y="4634"/>
                  </a:cubicBezTo>
                  <a:cubicBezTo>
                    <a:pt x="6859" y="4185"/>
                    <a:pt x="5901" y="4598"/>
                    <a:pt x="5434" y="4088"/>
                  </a:cubicBezTo>
                  <a:cubicBezTo>
                    <a:pt x="5111" y="3736"/>
                    <a:pt x="5230" y="3155"/>
                    <a:pt x="4978" y="2753"/>
                  </a:cubicBezTo>
                  <a:cubicBezTo>
                    <a:pt x="4741" y="2384"/>
                    <a:pt x="4271" y="2268"/>
                    <a:pt x="3880" y="2068"/>
                  </a:cubicBezTo>
                  <a:cubicBezTo>
                    <a:pt x="3022" y="1619"/>
                    <a:pt x="2792" y="868"/>
                    <a:pt x="2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7"/>
            <p:cNvSpPr/>
            <p:nvPr/>
          </p:nvSpPr>
          <p:spPr>
            <a:xfrm>
              <a:off x="6618017" y="2485065"/>
              <a:ext cx="889892" cy="414004"/>
            </a:xfrm>
            <a:custGeom>
              <a:rect b="b" l="l" r="r" t="t"/>
              <a:pathLst>
                <a:path extrusionOk="0" h="9326" w="20046">
                  <a:moveTo>
                    <a:pt x="15721" y="0"/>
                  </a:moveTo>
                  <a:cubicBezTo>
                    <a:pt x="15721" y="0"/>
                    <a:pt x="13865" y="5348"/>
                    <a:pt x="13295" y="5399"/>
                  </a:cubicBezTo>
                  <a:cubicBezTo>
                    <a:pt x="12923" y="5433"/>
                    <a:pt x="12548" y="5448"/>
                    <a:pt x="12175" y="5448"/>
                  </a:cubicBezTo>
                  <a:cubicBezTo>
                    <a:pt x="9379" y="5448"/>
                    <a:pt x="6634" y="4592"/>
                    <a:pt x="5592" y="4228"/>
                  </a:cubicBezTo>
                  <a:cubicBezTo>
                    <a:pt x="5470" y="4095"/>
                    <a:pt x="5333" y="3934"/>
                    <a:pt x="5179" y="3733"/>
                  </a:cubicBezTo>
                  <a:cubicBezTo>
                    <a:pt x="5050" y="3564"/>
                    <a:pt x="4949" y="3374"/>
                    <a:pt x="4885" y="3169"/>
                  </a:cubicBezTo>
                  <a:cubicBezTo>
                    <a:pt x="4803" y="2922"/>
                    <a:pt x="4709" y="2588"/>
                    <a:pt x="4717" y="2391"/>
                  </a:cubicBezTo>
                  <a:cubicBezTo>
                    <a:pt x="4721" y="2224"/>
                    <a:pt x="4588" y="2112"/>
                    <a:pt x="4458" y="2112"/>
                  </a:cubicBezTo>
                  <a:cubicBezTo>
                    <a:pt x="4395" y="2112"/>
                    <a:pt x="4334" y="2138"/>
                    <a:pt x="4289" y="2197"/>
                  </a:cubicBezTo>
                  <a:cubicBezTo>
                    <a:pt x="4152" y="2373"/>
                    <a:pt x="4121" y="3047"/>
                    <a:pt x="4429" y="3772"/>
                  </a:cubicBezTo>
                  <a:cubicBezTo>
                    <a:pt x="4543" y="4038"/>
                    <a:pt x="4469" y="4130"/>
                    <a:pt x="4310" y="4130"/>
                  </a:cubicBezTo>
                  <a:cubicBezTo>
                    <a:pt x="4032" y="4130"/>
                    <a:pt x="3492" y="3849"/>
                    <a:pt x="3234" y="3719"/>
                  </a:cubicBezTo>
                  <a:cubicBezTo>
                    <a:pt x="2856" y="3526"/>
                    <a:pt x="1700" y="3012"/>
                    <a:pt x="1427" y="3012"/>
                  </a:cubicBezTo>
                  <a:cubicBezTo>
                    <a:pt x="1409" y="3012"/>
                    <a:pt x="1395" y="3014"/>
                    <a:pt x="1385" y="3019"/>
                  </a:cubicBezTo>
                  <a:cubicBezTo>
                    <a:pt x="1152" y="3130"/>
                    <a:pt x="1224" y="3403"/>
                    <a:pt x="1633" y="3597"/>
                  </a:cubicBezTo>
                  <a:cubicBezTo>
                    <a:pt x="2050" y="3794"/>
                    <a:pt x="3231" y="4458"/>
                    <a:pt x="3112" y="4667"/>
                  </a:cubicBezTo>
                  <a:cubicBezTo>
                    <a:pt x="3102" y="4684"/>
                    <a:pt x="3077" y="4693"/>
                    <a:pt x="3040" y="4693"/>
                  </a:cubicBezTo>
                  <a:cubicBezTo>
                    <a:pt x="2654" y="4693"/>
                    <a:pt x="948" y="3809"/>
                    <a:pt x="948" y="3809"/>
                  </a:cubicBezTo>
                  <a:cubicBezTo>
                    <a:pt x="948" y="3809"/>
                    <a:pt x="742" y="3656"/>
                    <a:pt x="572" y="3656"/>
                  </a:cubicBezTo>
                  <a:cubicBezTo>
                    <a:pt x="504" y="3656"/>
                    <a:pt x="443" y="3680"/>
                    <a:pt x="402" y="3747"/>
                  </a:cubicBezTo>
                  <a:cubicBezTo>
                    <a:pt x="143" y="4175"/>
                    <a:pt x="2405" y="5144"/>
                    <a:pt x="2620" y="5230"/>
                  </a:cubicBezTo>
                  <a:cubicBezTo>
                    <a:pt x="2750" y="5283"/>
                    <a:pt x="2680" y="5463"/>
                    <a:pt x="2556" y="5463"/>
                  </a:cubicBezTo>
                  <a:cubicBezTo>
                    <a:pt x="2537" y="5463"/>
                    <a:pt x="2516" y="5459"/>
                    <a:pt x="2494" y="5449"/>
                  </a:cubicBezTo>
                  <a:cubicBezTo>
                    <a:pt x="2358" y="5386"/>
                    <a:pt x="1065" y="4668"/>
                    <a:pt x="471" y="4668"/>
                  </a:cubicBezTo>
                  <a:cubicBezTo>
                    <a:pt x="347" y="4668"/>
                    <a:pt x="254" y="4699"/>
                    <a:pt x="208" y="4774"/>
                  </a:cubicBezTo>
                  <a:cubicBezTo>
                    <a:pt x="0" y="5104"/>
                    <a:pt x="2057" y="5588"/>
                    <a:pt x="2322" y="6016"/>
                  </a:cubicBezTo>
                  <a:cubicBezTo>
                    <a:pt x="2373" y="6097"/>
                    <a:pt x="2350" y="6129"/>
                    <a:pt x="2278" y="6129"/>
                  </a:cubicBezTo>
                  <a:cubicBezTo>
                    <a:pt x="2153" y="6129"/>
                    <a:pt x="1878" y="6033"/>
                    <a:pt x="1586" y="5937"/>
                  </a:cubicBezTo>
                  <a:cubicBezTo>
                    <a:pt x="1296" y="5841"/>
                    <a:pt x="990" y="5747"/>
                    <a:pt x="798" y="5747"/>
                  </a:cubicBezTo>
                  <a:cubicBezTo>
                    <a:pt x="710" y="5747"/>
                    <a:pt x="645" y="5766"/>
                    <a:pt x="617" y="5815"/>
                  </a:cubicBezTo>
                  <a:cubicBezTo>
                    <a:pt x="549" y="5937"/>
                    <a:pt x="513" y="6037"/>
                    <a:pt x="1619" y="6436"/>
                  </a:cubicBezTo>
                  <a:cubicBezTo>
                    <a:pt x="2157" y="6630"/>
                    <a:pt x="3170" y="6867"/>
                    <a:pt x="4084" y="7064"/>
                  </a:cubicBezTo>
                  <a:lnTo>
                    <a:pt x="4081" y="7074"/>
                  </a:lnTo>
                  <a:cubicBezTo>
                    <a:pt x="4081" y="7074"/>
                    <a:pt x="9114" y="9325"/>
                    <a:pt x="13120" y="9325"/>
                  </a:cubicBezTo>
                  <a:cubicBezTo>
                    <a:pt x="15050" y="9325"/>
                    <a:pt x="16741" y="8803"/>
                    <a:pt x="17516" y="7254"/>
                  </a:cubicBezTo>
                  <a:cubicBezTo>
                    <a:pt x="20046" y="2200"/>
                    <a:pt x="19921" y="1407"/>
                    <a:pt x="19921" y="1407"/>
                  </a:cubicBezTo>
                  <a:lnTo>
                    <a:pt x="15721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7"/>
            <p:cNvSpPr/>
            <p:nvPr/>
          </p:nvSpPr>
          <p:spPr>
            <a:xfrm>
              <a:off x="7208025" y="2350914"/>
              <a:ext cx="626556" cy="727859"/>
            </a:xfrm>
            <a:custGeom>
              <a:rect b="b" l="l" r="r" t="t"/>
              <a:pathLst>
                <a:path extrusionOk="0" h="16396" w="14114">
                  <a:moveTo>
                    <a:pt x="10782" y="0"/>
                  </a:moveTo>
                  <a:lnTo>
                    <a:pt x="6142" y="147"/>
                  </a:lnTo>
                  <a:cubicBezTo>
                    <a:pt x="6142" y="147"/>
                    <a:pt x="2983" y="405"/>
                    <a:pt x="1174" y="4637"/>
                  </a:cubicBezTo>
                  <a:lnTo>
                    <a:pt x="0" y="7516"/>
                  </a:lnTo>
                  <a:lnTo>
                    <a:pt x="3561" y="9293"/>
                  </a:lnTo>
                  <a:lnTo>
                    <a:pt x="3568" y="9526"/>
                  </a:lnTo>
                  <a:lnTo>
                    <a:pt x="3783" y="16396"/>
                  </a:lnTo>
                  <a:lnTo>
                    <a:pt x="14074" y="14731"/>
                  </a:lnTo>
                  <a:cubicBezTo>
                    <a:pt x="14113" y="13187"/>
                    <a:pt x="12538" y="10391"/>
                    <a:pt x="12886" y="8994"/>
                  </a:cubicBezTo>
                  <a:lnTo>
                    <a:pt x="14074" y="4210"/>
                  </a:lnTo>
                  <a:lnTo>
                    <a:pt x="12617" y="3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7"/>
            <p:cNvSpPr/>
            <p:nvPr/>
          </p:nvSpPr>
          <p:spPr>
            <a:xfrm>
              <a:off x="7325751" y="2515473"/>
              <a:ext cx="65701" cy="245801"/>
            </a:xfrm>
            <a:custGeom>
              <a:rect b="b" l="l" r="r" t="t"/>
              <a:pathLst>
                <a:path extrusionOk="0" h="5537" w="1480">
                  <a:moveTo>
                    <a:pt x="1465" y="1"/>
                  </a:moveTo>
                  <a:cubicBezTo>
                    <a:pt x="1450" y="1"/>
                    <a:pt x="1410" y="226"/>
                    <a:pt x="1351" y="607"/>
                  </a:cubicBezTo>
                  <a:cubicBezTo>
                    <a:pt x="1294" y="986"/>
                    <a:pt x="1216" y="1517"/>
                    <a:pt x="1135" y="2136"/>
                  </a:cubicBezTo>
                  <a:lnTo>
                    <a:pt x="1135" y="2136"/>
                  </a:lnTo>
                  <a:cubicBezTo>
                    <a:pt x="871" y="2283"/>
                    <a:pt x="626" y="2497"/>
                    <a:pt x="431" y="2771"/>
                  </a:cubicBezTo>
                  <a:cubicBezTo>
                    <a:pt x="170" y="3137"/>
                    <a:pt x="47" y="3565"/>
                    <a:pt x="33" y="3945"/>
                  </a:cubicBezTo>
                  <a:cubicBezTo>
                    <a:pt x="1" y="4333"/>
                    <a:pt x="112" y="4688"/>
                    <a:pt x="274" y="4929"/>
                  </a:cubicBezTo>
                  <a:cubicBezTo>
                    <a:pt x="431" y="5176"/>
                    <a:pt x="618" y="5327"/>
                    <a:pt x="751" y="5420"/>
                  </a:cubicBezTo>
                  <a:cubicBezTo>
                    <a:pt x="872" y="5503"/>
                    <a:pt x="952" y="5536"/>
                    <a:pt x="967" y="5536"/>
                  </a:cubicBezTo>
                  <a:cubicBezTo>
                    <a:pt x="969" y="5536"/>
                    <a:pt x="970" y="5536"/>
                    <a:pt x="970" y="5536"/>
                  </a:cubicBezTo>
                  <a:cubicBezTo>
                    <a:pt x="973" y="5528"/>
                    <a:pt x="898" y="5481"/>
                    <a:pt x="776" y="5381"/>
                  </a:cubicBezTo>
                  <a:cubicBezTo>
                    <a:pt x="657" y="5281"/>
                    <a:pt x="489" y="5126"/>
                    <a:pt x="345" y="4886"/>
                  </a:cubicBezTo>
                  <a:cubicBezTo>
                    <a:pt x="201" y="4649"/>
                    <a:pt x="105" y="4322"/>
                    <a:pt x="140" y="3952"/>
                  </a:cubicBezTo>
                  <a:cubicBezTo>
                    <a:pt x="162" y="3586"/>
                    <a:pt x="281" y="3185"/>
                    <a:pt x="528" y="2844"/>
                  </a:cubicBezTo>
                  <a:cubicBezTo>
                    <a:pt x="715" y="2574"/>
                    <a:pt x="963" y="2359"/>
                    <a:pt x="1210" y="2223"/>
                  </a:cubicBezTo>
                  <a:lnTo>
                    <a:pt x="1239" y="2208"/>
                  </a:lnTo>
                  <a:lnTo>
                    <a:pt x="1243" y="2179"/>
                  </a:lnTo>
                  <a:cubicBezTo>
                    <a:pt x="1318" y="1548"/>
                    <a:pt x="1382" y="1002"/>
                    <a:pt x="1422" y="618"/>
                  </a:cubicBezTo>
                  <a:cubicBezTo>
                    <a:pt x="1462" y="230"/>
                    <a:pt x="1480" y="1"/>
                    <a:pt x="1465" y="1"/>
                  </a:cubicBezTo>
                  <a:cubicBezTo>
                    <a:pt x="1465" y="1"/>
                    <a:pt x="1465" y="1"/>
                    <a:pt x="14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7"/>
            <p:cNvSpPr/>
            <p:nvPr/>
          </p:nvSpPr>
          <p:spPr>
            <a:xfrm>
              <a:off x="7369432" y="2524040"/>
              <a:ext cx="18023" cy="31519"/>
            </a:xfrm>
            <a:custGeom>
              <a:rect b="b" l="l" r="r" t="t"/>
              <a:pathLst>
                <a:path extrusionOk="0" h="710" w="406">
                  <a:moveTo>
                    <a:pt x="33" y="1"/>
                  </a:moveTo>
                  <a:cubicBezTo>
                    <a:pt x="32" y="1"/>
                    <a:pt x="30" y="1"/>
                    <a:pt x="29" y="2"/>
                  </a:cubicBezTo>
                  <a:cubicBezTo>
                    <a:pt x="0" y="15"/>
                    <a:pt x="54" y="184"/>
                    <a:pt x="147" y="382"/>
                  </a:cubicBezTo>
                  <a:cubicBezTo>
                    <a:pt x="240" y="567"/>
                    <a:pt x="336" y="710"/>
                    <a:pt x="369" y="710"/>
                  </a:cubicBezTo>
                  <a:cubicBezTo>
                    <a:pt x="371" y="710"/>
                    <a:pt x="372" y="710"/>
                    <a:pt x="373" y="709"/>
                  </a:cubicBezTo>
                  <a:cubicBezTo>
                    <a:pt x="405" y="694"/>
                    <a:pt x="352" y="522"/>
                    <a:pt x="255" y="328"/>
                  </a:cubicBezTo>
                  <a:cubicBezTo>
                    <a:pt x="163" y="143"/>
                    <a:pt x="67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7"/>
            <p:cNvSpPr/>
            <p:nvPr/>
          </p:nvSpPr>
          <p:spPr>
            <a:xfrm>
              <a:off x="7447961" y="1936167"/>
              <a:ext cx="247177" cy="496353"/>
            </a:xfrm>
            <a:custGeom>
              <a:rect b="b" l="l" r="r" t="t"/>
              <a:pathLst>
                <a:path extrusionOk="0" h="11181" w="5568">
                  <a:moveTo>
                    <a:pt x="2696" y="0"/>
                  </a:moveTo>
                  <a:lnTo>
                    <a:pt x="87" y="1274"/>
                  </a:lnTo>
                  <a:cubicBezTo>
                    <a:pt x="87" y="1274"/>
                    <a:pt x="1" y="4551"/>
                    <a:pt x="87" y="5972"/>
                  </a:cubicBezTo>
                  <a:cubicBezTo>
                    <a:pt x="173" y="7394"/>
                    <a:pt x="1608" y="7545"/>
                    <a:pt x="1608" y="7545"/>
                  </a:cubicBezTo>
                  <a:cubicBezTo>
                    <a:pt x="1608" y="7545"/>
                    <a:pt x="1573" y="8378"/>
                    <a:pt x="1540" y="9253"/>
                  </a:cubicBezTo>
                  <a:cubicBezTo>
                    <a:pt x="1501" y="10306"/>
                    <a:pt x="2345" y="11181"/>
                    <a:pt x="3395" y="11181"/>
                  </a:cubicBezTo>
                  <a:cubicBezTo>
                    <a:pt x="3402" y="11181"/>
                    <a:pt x="3408" y="11181"/>
                    <a:pt x="3414" y="11181"/>
                  </a:cubicBezTo>
                  <a:cubicBezTo>
                    <a:pt x="4401" y="11170"/>
                    <a:pt x="5209" y="10391"/>
                    <a:pt x="5252" y="9404"/>
                  </a:cubicBezTo>
                  <a:lnTo>
                    <a:pt x="5567" y="2175"/>
                  </a:lnTo>
                  <a:lnTo>
                    <a:pt x="2696" y="0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7"/>
            <p:cNvSpPr/>
            <p:nvPr/>
          </p:nvSpPr>
          <p:spPr>
            <a:xfrm>
              <a:off x="7464386" y="2090693"/>
              <a:ext cx="16292" cy="16114"/>
            </a:xfrm>
            <a:custGeom>
              <a:rect b="b" l="l" r="r" t="t"/>
              <a:pathLst>
                <a:path extrusionOk="0" h="363" w="367">
                  <a:moveTo>
                    <a:pt x="183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7"/>
            <p:cNvSpPr/>
            <p:nvPr/>
          </p:nvSpPr>
          <p:spPr>
            <a:xfrm>
              <a:off x="7456085" y="2080128"/>
              <a:ext cx="32895" cy="9988"/>
            </a:xfrm>
            <a:custGeom>
              <a:rect b="b" l="l" r="r" t="t"/>
              <a:pathLst>
                <a:path extrusionOk="0" h="225" w="741">
                  <a:moveTo>
                    <a:pt x="387" y="1"/>
                  </a:moveTo>
                  <a:cubicBezTo>
                    <a:pt x="378" y="1"/>
                    <a:pt x="369" y="1"/>
                    <a:pt x="360" y="1"/>
                  </a:cubicBezTo>
                  <a:cubicBezTo>
                    <a:pt x="237" y="9"/>
                    <a:pt x="137" y="62"/>
                    <a:pt x="80" y="113"/>
                  </a:cubicBezTo>
                  <a:cubicBezTo>
                    <a:pt x="19" y="167"/>
                    <a:pt x="1" y="213"/>
                    <a:pt x="12" y="221"/>
                  </a:cubicBezTo>
                  <a:cubicBezTo>
                    <a:pt x="14" y="223"/>
                    <a:pt x="18" y="224"/>
                    <a:pt x="22" y="224"/>
                  </a:cubicBezTo>
                  <a:cubicBezTo>
                    <a:pt x="63" y="224"/>
                    <a:pt x="189" y="130"/>
                    <a:pt x="367" y="120"/>
                  </a:cubicBezTo>
                  <a:cubicBezTo>
                    <a:pt x="377" y="120"/>
                    <a:pt x="388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2" y="183"/>
                    <a:pt x="727" y="182"/>
                    <a:pt x="729" y="178"/>
                  </a:cubicBezTo>
                  <a:cubicBezTo>
                    <a:pt x="740" y="167"/>
                    <a:pt x="715" y="124"/>
                    <a:pt x="650" y="81"/>
                  </a:cubicBezTo>
                  <a:cubicBezTo>
                    <a:pt x="590" y="38"/>
                    <a:pt x="498" y="1"/>
                    <a:pt x="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7"/>
            <p:cNvSpPr/>
            <p:nvPr/>
          </p:nvSpPr>
          <p:spPr>
            <a:xfrm>
              <a:off x="7557919" y="2090693"/>
              <a:ext cx="16292" cy="16114"/>
            </a:xfrm>
            <a:custGeom>
              <a:rect b="b" l="l" r="r" t="t"/>
              <a:pathLst>
                <a:path extrusionOk="0" h="363" w="367">
                  <a:moveTo>
                    <a:pt x="183" y="0"/>
                  </a:moveTo>
                  <a:cubicBezTo>
                    <a:pt x="83" y="0"/>
                    <a:pt x="1" y="83"/>
                    <a:pt x="1" y="184"/>
                  </a:cubicBezTo>
                  <a:cubicBezTo>
                    <a:pt x="1" y="284"/>
                    <a:pt x="83" y="363"/>
                    <a:pt x="183" y="363"/>
                  </a:cubicBezTo>
                  <a:cubicBezTo>
                    <a:pt x="284" y="363"/>
                    <a:pt x="367" y="284"/>
                    <a:pt x="367" y="184"/>
                  </a:cubicBezTo>
                  <a:cubicBezTo>
                    <a:pt x="367" y="83"/>
                    <a:pt x="284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7"/>
            <p:cNvSpPr/>
            <p:nvPr/>
          </p:nvSpPr>
          <p:spPr>
            <a:xfrm>
              <a:off x="7552503" y="2080128"/>
              <a:ext cx="32673" cy="9988"/>
            </a:xfrm>
            <a:custGeom>
              <a:rect b="b" l="l" r="r" t="t"/>
              <a:pathLst>
                <a:path extrusionOk="0" h="225" w="736">
                  <a:moveTo>
                    <a:pt x="384" y="1"/>
                  </a:moveTo>
                  <a:cubicBezTo>
                    <a:pt x="374" y="1"/>
                    <a:pt x="365" y="1"/>
                    <a:pt x="356" y="1"/>
                  </a:cubicBezTo>
                  <a:cubicBezTo>
                    <a:pt x="237" y="9"/>
                    <a:pt x="133" y="62"/>
                    <a:pt x="76" y="113"/>
                  </a:cubicBezTo>
                  <a:cubicBezTo>
                    <a:pt x="18" y="167"/>
                    <a:pt x="0" y="213"/>
                    <a:pt x="11" y="221"/>
                  </a:cubicBezTo>
                  <a:cubicBezTo>
                    <a:pt x="14" y="223"/>
                    <a:pt x="17" y="224"/>
                    <a:pt x="22" y="224"/>
                  </a:cubicBezTo>
                  <a:cubicBezTo>
                    <a:pt x="63" y="224"/>
                    <a:pt x="188" y="130"/>
                    <a:pt x="366" y="120"/>
                  </a:cubicBezTo>
                  <a:cubicBezTo>
                    <a:pt x="377" y="120"/>
                    <a:pt x="387" y="119"/>
                    <a:pt x="398" y="119"/>
                  </a:cubicBezTo>
                  <a:cubicBezTo>
                    <a:pt x="552" y="119"/>
                    <a:pt x="672" y="183"/>
                    <a:pt x="715" y="183"/>
                  </a:cubicBezTo>
                  <a:cubicBezTo>
                    <a:pt x="721" y="183"/>
                    <a:pt x="726" y="182"/>
                    <a:pt x="729" y="178"/>
                  </a:cubicBezTo>
                  <a:cubicBezTo>
                    <a:pt x="736" y="167"/>
                    <a:pt x="714" y="124"/>
                    <a:pt x="650" y="81"/>
                  </a:cubicBezTo>
                  <a:cubicBezTo>
                    <a:pt x="590" y="38"/>
                    <a:pt x="494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7"/>
            <p:cNvSpPr/>
            <p:nvPr/>
          </p:nvSpPr>
          <p:spPr>
            <a:xfrm>
              <a:off x="7508378" y="2171618"/>
              <a:ext cx="47500" cy="24593"/>
            </a:xfrm>
            <a:custGeom>
              <a:rect b="b" l="l" r="r" t="t"/>
              <a:pathLst>
                <a:path extrusionOk="0" h="554" w="1070">
                  <a:moveTo>
                    <a:pt x="944" y="1"/>
                  </a:moveTo>
                  <a:lnTo>
                    <a:pt x="944" y="1"/>
                  </a:lnTo>
                  <a:cubicBezTo>
                    <a:pt x="700" y="123"/>
                    <a:pt x="269" y="295"/>
                    <a:pt x="0" y="327"/>
                  </a:cubicBezTo>
                  <a:cubicBezTo>
                    <a:pt x="0" y="327"/>
                    <a:pt x="158" y="554"/>
                    <a:pt x="434" y="554"/>
                  </a:cubicBezTo>
                  <a:cubicBezTo>
                    <a:pt x="498" y="554"/>
                    <a:pt x="569" y="541"/>
                    <a:pt x="646" y="511"/>
                  </a:cubicBezTo>
                  <a:cubicBezTo>
                    <a:pt x="1070" y="345"/>
                    <a:pt x="944" y="1"/>
                    <a:pt x="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7"/>
            <p:cNvSpPr/>
            <p:nvPr/>
          </p:nvSpPr>
          <p:spPr>
            <a:xfrm>
              <a:off x="7519165" y="2242866"/>
              <a:ext cx="83724" cy="43815"/>
            </a:xfrm>
            <a:custGeom>
              <a:rect b="b" l="l" r="r" t="t"/>
              <a:pathLst>
                <a:path extrusionOk="0" h="987" w="1886">
                  <a:moveTo>
                    <a:pt x="1886" y="1"/>
                  </a:moveTo>
                  <a:lnTo>
                    <a:pt x="1886" y="1"/>
                  </a:lnTo>
                  <a:cubicBezTo>
                    <a:pt x="991" y="625"/>
                    <a:pt x="65" y="636"/>
                    <a:pt x="4" y="636"/>
                  </a:cubicBezTo>
                  <a:cubicBezTo>
                    <a:pt x="2" y="636"/>
                    <a:pt x="1" y="636"/>
                    <a:pt x="1" y="636"/>
                  </a:cubicBezTo>
                  <a:lnTo>
                    <a:pt x="1" y="636"/>
                  </a:lnTo>
                  <a:lnTo>
                    <a:pt x="34" y="984"/>
                  </a:lnTo>
                  <a:cubicBezTo>
                    <a:pt x="74" y="985"/>
                    <a:pt x="114" y="986"/>
                    <a:pt x="153" y="986"/>
                  </a:cubicBezTo>
                  <a:cubicBezTo>
                    <a:pt x="1482" y="986"/>
                    <a:pt x="1886" y="1"/>
                    <a:pt x="1886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7"/>
            <p:cNvSpPr/>
            <p:nvPr/>
          </p:nvSpPr>
          <p:spPr>
            <a:xfrm>
              <a:off x="7423013" y="1893729"/>
              <a:ext cx="464789" cy="393184"/>
            </a:xfrm>
            <a:custGeom>
              <a:rect b="b" l="l" r="r" t="t"/>
              <a:pathLst>
                <a:path extrusionOk="0" h="8857" w="10470">
                  <a:moveTo>
                    <a:pt x="3577" y="0"/>
                  </a:moveTo>
                  <a:cubicBezTo>
                    <a:pt x="3013" y="0"/>
                    <a:pt x="2240" y="152"/>
                    <a:pt x="1244" y="1185"/>
                  </a:cubicBezTo>
                  <a:cubicBezTo>
                    <a:pt x="1012" y="1433"/>
                    <a:pt x="839" y="1681"/>
                    <a:pt x="714" y="1925"/>
                  </a:cubicBezTo>
                  <a:cubicBezTo>
                    <a:pt x="348" y="2381"/>
                    <a:pt x="157" y="2883"/>
                    <a:pt x="86" y="3264"/>
                  </a:cubicBezTo>
                  <a:cubicBezTo>
                    <a:pt x="0" y="3692"/>
                    <a:pt x="34" y="3968"/>
                    <a:pt x="49" y="3968"/>
                  </a:cubicBezTo>
                  <a:cubicBezTo>
                    <a:pt x="49" y="3968"/>
                    <a:pt x="49" y="3968"/>
                    <a:pt x="49" y="3968"/>
                  </a:cubicBezTo>
                  <a:cubicBezTo>
                    <a:pt x="50" y="3968"/>
                    <a:pt x="50" y="3968"/>
                    <a:pt x="50" y="3968"/>
                  </a:cubicBezTo>
                  <a:cubicBezTo>
                    <a:pt x="78" y="3968"/>
                    <a:pt x="82" y="3696"/>
                    <a:pt x="193" y="3289"/>
                  </a:cubicBezTo>
                  <a:cubicBezTo>
                    <a:pt x="247" y="3080"/>
                    <a:pt x="333" y="2840"/>
                    <a:pt x="466" y="2589"/>
                  </a:cubicBezTo>
                  <a:lnTo>
                    <a:pt x="466" y="2589"/>
                  </a:lnTo>
                  <a:cubicBezTo>
                    <a:pt x="258" y="3508"/>
                    <a:pt x="609" y="4226"/>
                    <a:pt x="609" y="4226"/>
                  </a:cubicBezTo>
                  <a:lnTo>
                    <a:pt x="1115" y="4086"/>
                  </a:lnTo>
                  <a:lnTo>
                    <a:pt x="2924" y="3472"/>
                  </a:lnTo>
                  <a:cubicBezTo>
                    <a:pt x="2760" y="2912"/>
                    <a:pt x="3003" y="2216"/>
                    <a:pt x="3139" y="1889"/>
                  </a:cubicBezTo>
                  <a:lnTo>
                    <a:pt x="3154" y="1879"/>
                  </a:lnTo>
                  <a:cubicBezTo>
                    <a:pt x="3567" y="4003"/>
                    <a:pt x="5545" y="4200"/>
                    <a:pt x="5545" y="4200"/>
                  </a:cubicBezTo>
                  <a:lnTo>
                    <a:pt x="5879" y="8856"/>
                  </a:lnTo>
                  <a:cubicBezTo>
                    <a:pt x="8287" y="8343"/>
                    <a:pt x="8230" y="5123"/>
                    <a:pt x="8215" y="4466"/>
                  </a:cubicBezTo>
                  <a:lnTo>
                    <a:pt x="8215" y="4466"/>
                  </a:lnTo>
                  <a:cubicBezTo>
                    <a:pt x="8326" y="4836"/>
                    <a:pt x="8467" y="5260"/>
                    <a:pt x="8646" y="5704"/>
                  </a:cubicBezTo>
                  <a:cubicBezTo>
                    <a:pt x="8778" y="6035"/>
                    <a:pt x="8908" y="6354"/>
                    <a:pt x="9083" y="6620"/>
                  </a:cubicBezTo>
                  <a:cubicBezTo>
                    <a:pt x="9256" y="6889"/>
                    <a:pt x="9486" y="7086"/>
                    <a:pt x="9708" y="7183"/>
                  </a:cubicBezTo>
                  <a:cubicBezTo>
                    <a:pt x="9866" y="7254"/>
                    <a:pt x="10013" y="7278"/>
                    <a:pt x="10133" y="7278"/>
                  </a:cubicBezTo>
                  <a:cubicBezTo>
                    <a:pt x="10185" y="7278"/>
                    <a:pt x="10232" y="7274"/>
                    <a:pt x="10272" y="7266"/>
                  </a:cubicBezTo>
                  <a:cubicBezTo>
                    <a:pt x="10405" y="7241"/>
                    <a:pt x="10469" y="7198"/>
                    <a:pt x="10466" y="7190"/>
                  </a:cubicBezTo>
                  <a:cubicBezTo>
                    <a:pt x="10465" y="7189"/>
                    <a:pt x="10463" y="7188"/>
                    <a:pt x="10458" y="7188"/>
                  </a:cubicBezTo>
                  <a:cubicBezTo>
                    <a:pt x="10436" y="7188"/>
                    <a:pt x="10369" y="7207"/>
                    <a:pt x="10264" y="7215"/>
                  </a:cubicBezTo>
                  <a:cubicBezTo>
                    <a:pt x="10249" y="7216"/>
                    <a:pt x="10233" y="7217"/>
                    <a:pt x="10217" y="7217"/>
                  </a:cubicBezTo>
                  <a:cubicBezTo>
                    <a:pt x="10094" y="7217"/>
                    <a:pt x="9928" y="7189"/>
                    <a:pt x="9751" y="7097"/>
                  </a:cubicBezTo>
                  <a:cubicBezTo>
                    <a:pt x="9547" y="7000"/>
                    <a:pt x="9346" y="6810"/>
                    <a:pt x="9188" y="6555"/>
                  </a:cubicBezTo>
                  <a:cubicBezTo>
                    <a:pt x="9026" y="6300"/>
                    <a:pt x="8901" y="5984"/>
                    <a:pt x="8768" y="5654"/>
                  </a:cubicBezTo>
                  <a:cubicBezTo>
                    <a:pt x="8502" y="4994"/>
                    <a:pt x="8301" y="4380"/>
                    <a:pt x="8168" y="3935"/>
                  </a:cubicBezTo>
                  <a:cubicBezTo>
                    <a:pt x="8147" y="3863"/>
                    <a:pt x="8125" y="3799"/>
                    <a:pt x="8107" y="3738"/>
                  </a:cubicBezTo>
                  <a:cubicBezTo>
                    <a:pt x="8097" y="3658"/>
                    <a:pt x="8082" y="3594"/>
                    <a:pt x="8071" y="3544"/>
                  </a:cubicBezTo>
                  <a:cubicBezTo>
                    <a:pt x="7296" y="579"/>
                    <a:pt x="4690" y="27"/>
                    <a:pt x="4173" y="27"/>
                  </a:cubicBezTo>
                  <a:cubicBezTo>
                    <a:pt x="4010" y="27"/>
                    <a:pt x="3812" y="0"/>
                    <a:pt x="3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7"/>
            <p:cNvSpPr/>
            <p:nvPr/>
          </p:nvSpPr>
          <p:spPr>
            <a:xfrm>
              <a:off x="7701481" y="2109870"/>
              <a:ext cx="54026" cy="55757"/>
            </a:xfrm>
            <a:custGeom>
              <a:rect b="b" l="l" r="r" t="t"/>
              <a:pathLst>
                <a:path extrusionOk="0" h="1256" w="1217">
                  <a:moveTo>
                    <a:pt x="644" y="1"/>
                  </a:moveTo>
                  <a:cubicBezTo>
                    <a:pt x="628" y="1"/>
                    <a:pt x="612" y="2"/>
                    <a:pt x="596" y="3"/>
                  </a:cubicBezTo>
                  <a:cubicBezTo>
                    <a:pt x="360" y="28"/>
                    <a:pt x="169" y="225"/>
                    <a:pt x="83" y="444"/>
                  </a:cubicBezTo>
                  <a:cubicBezTo>
                    <a:pt x="0" y="667"/>
                    <a:pt x="0" y="911"/>
                    <a:pt x="7" y="1148"/>
                  </a:cubicBezTo>
                  <a:lnTo>
                    <a:pt x="32" y="1176"/>
                  </a:lnTo>
                  <a:cubicBezTo>
                    <a:pt x="153" y="1228"/>
                    <a:pt x="286" y="1256"/>
                    <a:pt x="417" y="1256"/>
                  </a:cubicBezTo>
                  <a:cubicBezTo>
                    <a:pt x="559" y="1256"/>
                    <a:pt x="699" y="1224"/>
                    <a:pt x="822" y="1155"/>
                  </a:cubicBezTo>
                  <a:cubicBezTo>
                    <a:pt x="1059" y="1019"/>
                    <a:pt x="1217" y="739"/>
                    <a:pt x="1174" y="469"/>
                  </a:cubicBezTo>
                  <a:cubicBezTo>
                    <a:pt x="1133" y="216"/>
                    <a:pt x="896" y="1"/>
                    <a:pt x="644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7"/>
            <p:cNvSpPr/>
            <p:nvPr/>
          </p:nvSpPr>
          <p:spPr>
            <a:xfrm>
              <a:off x="7719682" y="2123143"/>
              <a:ext cx="23395" cy="31696"/>
            </a:xfrm>
            <a:custGeom>
              <a:rect b="b" l="l" r="r" t="t"/>
              <a:pathLst>
                <a:path extrusionOk="0" h="714" w="527">
                  <a:moveTo>
                    <a:pt x="260" y="0"/>
                  </a:moveTo>
                  <a:cubicBezTo>
                    <a:pt x="232" y="0"/>
                    <a:pt x="207" y="4"/>
                    <a:pt x="186" y="9"/>
                  </a:cubicBezTo>
                  <a:cubicBezTo>
                    <a:pt x="57" y="44"/>
                    <a:pt x="6" y="99"/>
                    <a:pt x="10" y="113"/>
                  </a:cubicBezTo>
                  <a:cubicBezTo>
                    <a:pt x="12" y="117"/>
                    <a:pt x="17" y="119"/>
                    <a:pt x="24" y="119"/>
                  </a:cubicBezTo>
                  <a:cubicBezTo>
                    <a:pt x="51" y="119"/>
                    <a:pt x="113" y="100"/>
                    <a:pt x="197" y="92"/>
                  </a:cubicBezTo>
                  <a:cubicBezTo>
                    <a:pt x="203" y="91"/>
                    <a:pt x="210" y="91"/>
                    <a:pt x="217" y="91"/>
                  </a:cubicBezTo>
                  <a:cubicBezTo>
                    <a:pt x="263" y="91"/>
                    <a:pt x="317" y="104"/>
                    <a:pt x="351" y="138"/>
                  </a:cubicBezTo>
                  <a:cubicBezTo>
                    <a:pt x="391" y="174"/>
                    <a:pt x="409" y="250"/>
                    <a:pt x="402" y="329"/>
                  </a:cubicBezTo>
                  <a:cubicBezTo>
                    <a:pt x="394" y="490"/>
                    <a:pt x="290" y="604"/>
                    <a:pt x="190" y="630"/>
                  </a:cubicBezTo>
                  <a:cubicBezTo>
                    <a:pt x="157" y="640"/>
                    <a:pt x="127" y="642"/>
                    <a:pt x="102" y="642"/>
                  </a:cubicBezTo>
                  <a:cubicBezTo>
                    <a:pt x="66" y="642"/>
                    <a:pt x="40" y="637"/>
                    <a:pt x="25" y="637"/>
                  </a:cubicBezTo>
                  <a:cubicBezTo>
                    <a:pt x="19" y="637"/>
                    <a:pt x="16" y="638"/>
                    <a:pt x="14" y="641"/>
                  </a:cubicBezTo>
                  <a:cubicBezTo>
                    <a:pt x="1" y="651"/>
                    <a:pt x="53" y="714"/>
                    <a:pt x="172" y="714"/>
                  </a:cubicBezTo>
                  <a:cubicBezTo>
                    <a:pt x="183" y="714"/>
                    <a:pt x="195" y="713"/>
                    <a:pt x="208" y="712"/>
                  </a:cubicBezTo>
                  <a:cubicBezTo>
                    <a:pt x="273" y="705"/>
                    <a:pt x="354" y="669"/>
                    <a:pt x="416" y="601"/>
                  </a:cubicBezTo>
                  <a:cubicBezTo>
                    <a:pt x="477" y="533"/>
                    <a:pt x="516" y="436"/>
                    <a:pt x="520" y="336"/>
                  </a:cubicBezTo>
                  <a:cubicBezTo>
                    <a:pt x="527" y="238"/>
                    <a:pt x="505" y="124"/>
                    <a:pt x="423" y="56"/>
                  </a:cubicBezTo>
                  <a:cubicBezTo>
                    <a:pt x="369" y="14"/>
                    <a:pt x="311" y="0"/>
                    <a:pt x="260" y="0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95" name="Google Shape;3095;p47"/>
            <p:cNvGrpSpPr/>
            <p:nvPr/>
          </p:nvGrpSpPr>
          <p:grpSpPr>
            <a:xfrm>
              <a:off x="7477481" y="4567060"/>
              <a:ext cx="319804" cy="141790"/>
              <a:chOff x="7477481" y="4567060"/>
              <a:chExt cx="319804" cy="141790"/>
            </a:xfrm>
          </p:grpSpPr>
          <p:sp>
            <p:nvSpPr>
              <p:cNvPr id="3096" name="Google Shape;3096;p47"/>
              <p:cNvSpPr/>
              <p:nvPr/>
            </p:nvSpPr>
            <p:spPr>
              <a:xfrm>
                <a:off x="7477481" y="4567060"/>
                <a:ext cx="319804" cy="141790"/>
              </a:xfrm>
              <a:custGeom>
                <a:rect b="b" l="l" r="r" t="t"/>
                <a:pathLst>
                  <a:path extrusionOk="0" h="3194" w="7204">
                    <a:moveTo>
                      <a:pt x="7171" y="1"/>
                    </a:moveTo>
                    <a:lnTo>
                      <a:pt x="3291" y="26"/>
                    </a:lnTo>
                    <a:lnTo>
                      <a:pt x="3291" y="2097"/>
                    </a:lnTo>
                    <a:cubicBezTo>
                      <a:pt x="3291" y="2097"/>
                      <a:pt x="0" y="2862"/>
                      <a:pt x="800" y="3099"/>
                    </a:cubicBezTo>
                    <a:cubicBezTo>
                      <a:pt x="1038" y="3168"/>
                      <a:pt x="1676" y="3194"/>
                      <a:pt x="2463" y="3194"/>
                    </a:cubicBezTo>
                    <a:cubicBezTo>
                      <a:pt x="4052" y="3194"/>
                      <a:pt x="6247" y="3091"/>
                      <a:pt x="6963" y="3048"/>
                    </a:cubicBezTo>
                    <a:lnTo>
                      <a:pt x="7203" y="3030"/>
                    </a:lnTo>
                    <a:lnTo>
                      <a:pt x="7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47"/>
              <p:cNvSpPr/>
              <p:nvPr/>
            </p:nvSpPr>
            <p:spPr>
              <a:xfrm>
                <a:off x="7508822" y="4693131"/>
                <a:ext cx="287797" cy="5904"/>
              </a:xfrm>
              <a:custGeom>
                <a:rect b="b" l="l" r="r" t="t"/>
                <a:pathLst>
                  <a:path extrusionOk="0" h="133" w="6483">
                    <a:moveTo>
                      <a:pt x="3242" y="0"/>
                    </a:moveTo>
                    <a:cubicBezTo>
                      <a:pt x="1455" y="0"/>
                      <a:pt x="0" y="32"/>
                      <a:pt x="0" y="68"/>
                    </a:cubicBezTo>
                    <a:cubicBezTo>
                      <a:pt x="0" y="104"/>
                      <a:pt x="1455" y="133"/>
                      <a:pt x="3242" y="133"/>
                    </a:cubicBezTo>
                    <a:cubicBezTo>
                      <a:pt x="5033" y="133"/>
                      <a:pt x="6483" y="104"/>
                      <a:pt x="6483" y="68"/>
                    </a:cubicBezTo>
                    <a:cubicBezTo>
                      <a:pt x="6483" y="32"/>
                      <a:pt x="5033" y="0"/>
                      <a:pt x="3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47"/>
              <p:cNvSpPr/>
              <p:nvPr/>
            </p:nvSpPr>
            <p:spPr>
              <a:xfrm>
                <a:off x="7606528" y="4661924"/>
                <a:ext cx="15493" cy="17180"/>
              </a:xfrm>
              <a:custGeom>
                <a:rect b="b" l="l" r="r" t="t"/>
                <a:pathLst>
                  <a:path extrusionOk="0" h="387" w="349">
                    <a:moveTo>
                      <a:pt x="46" y="0"/>
                    </a:moveTo>
                    <a:cubicBezTo>
                      <a:pt x="39" y="0"/>
                      <a:pt x="33" y="2"/>
                      <a:pt x="29" y="6"/>
                    </a:cubicBezTo>
                    <a:cubicBezTo>
                      <a:pt x="0" y="36"/>
                      <a:pt x="54" y="125"/>
                      <a:pt x="133" y="225"/>
                    </a:cubicBezTo>
                    <a:cubicBezTo>
                      <a:pt x="201" y="316"/>
                      <a:pt x="269" y="386"/>
                      <a:pt x="305" y="386"/>
                    </a:cubicBezTo>
                    <a:cubicBezTo>
                      <a:pt x="309" y="386"/>
                      <a:pt x="312" y="385"/>
                      <a:pt x="316" y="384"/>
                    </a:cubicBezTo>
                    <a:cubicBezTo>
                      <a:pt x="348" y="365"/>
                      <a:pt x="319" y="254"/>
                      <a:pt x="237" y="147"/>
                    </a:cubicBezTo>
                    <a:cubicBezTo>
                      <a:pt x="168" y="53"/>
                      <a:pt x="86" y="0"/>
                      <a:pt x="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47"/>
              <p:cNvSpPr/>
              <p:nvPr/>
            </p:nvSpPr>
            <p:spPr>
              <a:xfrm>
                <a:off x="7596451" y="4664721"/>
                <a:ext cx="14561" cy="20332"/>
              </a:xfrm>
              <a:custGeom>
                <a:rect b="b" l="l" r="r" t="t"/>
                <a:pathLst>
                  <a:path extrusionOk="0" h="458" w="328">
                    <a:moveTo>
                      <a:pt x="42" y="1"/>
                    </a:moveTo>
                    <a:cubicBezTo>
                      <a:pt x="37" y="1"/>
                      <a:pt x="33" y="2"/>
                      <a:pt x="29" y="4"/>
                    </a:cubicBezTo>
                    <a:cubicBezTo>
                      <a:pt x="1" y="29"/>
                      <a:pt x="51" y="137"/>
                      <a:pt x="120" y="256"/>
                    </a:cubicBezTo>
                    <a:cubicBezTo>
                      <a:pt x="187" y="368"/>
                      <a:pt x="252" y="458"/>
                      <a:pt x="289" y="458"/>
                    </a:cubicBezTo>
                    <a:cubicBezTo>
                      <a:pt x="291" y="458"/>
                      <a:pt x="293" y="457"/>
                      <a:pt x="295" y="457"/>
                    </a:cubicBezTo>
                    <a:cubicBezTo>
                      <a:pt x="327" y="442"/>
                      <a:pt x="314" y="317"/>
                      <a:pt x="234" y="188"/>
                    </a:cubicBezTo>
                    <a:cubicBezTo>
                      <a:pt x="167" y="73"/>
                      <a:pt x="81" y="1"/>
                      <a:pt x="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47"/>
              <p:cNvSpPr/>
              <p:nvPr/>
            </p:nvSpPr>
            <p:spPr>
              <a:xfrm>
                <a:off x="7619268" y="4660814"/>
                <a:ext cx="17535" cy="8213"/>
              </a:xfrm>
              <a:custGeom>
                <a:rect b="b" l="l" r="r" t="t"/>
                <a:pathLst>
                  <a:path extrusionOk="0" h="185" w="395">
                    <a:moveTo>
                      <a:pt x="64" y="0"/>
                    </a:moveTo>
                    <a:cubicBezTo>
                      <a:pt x="41" y="0"/>
                      <a:pt x="25" y="5"/>
                      <a:pt x="18" y="17"/>
                    </a:cubicBezTo>
                    <a:cubicBezTo>
                      <a:pt x="0" y="49"/>
                      <a:pt x="65" y="121"/>
                      <a:pt x="176" y="160"/>
                    </a:cubicBezTo>
                    <a:cubicBezTo>
                      <a:pt x="223" y="177"/>
                      <a:pt x="267" y="184"/>
                      <a:pt x="303" y="184"/>
                    </a:cubicBezTo>
                    <a:cubicBezTo>
                      <a:pt x="353" y="184"/>
                      <a:pt x="387" y="171"/>
                      <a:pt x="391" y="150"/>
                    </a:cubicBezTo>
                    <a:cubicBezTo>
                      <a:pt x="395" y="114"/>
                      <a:pt x="320" y="71"/>
                      <a:pt x="219" y="35"/>
                    </a:cubicBezTo>
                    <a:cubicBezTo>
                      <a:pt x="159" y="15"/>
                      <a:pt x="102" y="0"/>
                      <a:pt x="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47"/>
              <p:cNvSpPr/>
              <p:nvPr/>
            </p:nvSpPr>
            <p:spPr>
              <a:xfrm>
                <a:off x="7622597" y="4649894"/>
                <a:ext cx="20909" cy="5993"/>
              </a:xfrm>
              <a:custGeom>
                <a:rect b="b" l="l" r="r" t="t"/>
                <a:pathLst>
                  <a:path extrusionOk="0" h="135" w="471">
                    <a:moveTo>
                      <a:pt x="217" y="0"/>
                    </a:moveTo>
                    <a:cubicBezTo>
                      <a:pt x="101" y="0"/>
                      <a:pt x="8" y="28"/>
                      <a:pt x="5" y="62"/>
                    </a:cubicBezTo>
                    <a:cubicBezTo>
                      <a:pt x="0" y="101"/>
                      <a:pt x="104" y="130"/>
                      <a:pt x="234" y="134"/>
                    </a:cubicBezTo>
                    <a:cubicBezTo>
                      <a:pt x="366" y="134"/>
                      <a:pt x="471" y="105"/>
                      <a:pt x="467" y="70"/>
                    </a:cubicBezTo>
                    <a:cubicBezTo>
                      <a:pt x="464" y="33"/>
                      <a:pt x="359" y="1"/>
                      <a:pt x="237" y="1"/>
                    </a:cubicBezTo>
                    <a:cubicBezTo>
                      <a:pt x="230" y="1"/>
                      <a:pt x="224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02" name="Google Shape;3102;p47"/>
            <p:cNvSpPr/>
            <p:nvPr/>
          </p:nvSpPr>
          <p:spPr>
            <a:xfrm>
              <a:off x="7375336" y="2989184"/>
              <a:ext cx="469273" cy="1653798"/>
            </a:xfrm>
            <a:custGeom>
              <a:rect b="b" l="l" r="r" t="t"/>
              <a:pathLst>
                <a:path extrusionOk="0" h="37254" w="10571">
                  <a:moveTo>
                    <a:pt x="3840" y="36981"/>
                  </a:moveTo>
                  <a:lnTo>
                    <a:pt x="3840" y="36981"/>
                  </a:lnTo>
                  <a:cubicBezTo>
                    <a:pt x="3843" y="36985"/>
                    <a:pt x="3845" y="36988"/>
                    <a:pt x="3847" y="36988"/>
                  </a:cubicBezTo>
                  <a:cubicBezTo>
                    <a:pt x="3849" y="36988"/>
                    <a:pt x="3850" y="36985"/>
                    <a:pt x="3852" y="36981"/>
                  </a:cubicBezTo>
                  <a:lnTo>
                    <a:pt x="3852" y="36981"/>
                  </a:lnTo>
                  <a:lnTo>
                    <a:pt x="3840" y="36981"/>
                  </a:lnTo>
                  <a:close/>
                  <a:moveTo>
                    <a:pt x="9939" y="0"/>
                  </a:moveTo>
                  <a:lnTo>
                    <a:pt x="2129" y="1303"/>
                  </a:lnTo>
                  <a:lnTo>
                    <a:pt x="0" y="1659"/>
                  </a:lnTo>
                  <a:lnTo>
                    <a:pt x="1224" y="3166"/>
                  </a:lnTo>
                  <a:cubicBezTo>
                    <a:pt x="1576" y="10251"/>
                    <a:pt x="1493" y="17118"/>
                    <a:pt x="1816" y="20538"/>
                  </a:cubicBezTo>
                  <a:cubicBezTo>
                    <a:pt x="1865" y="21047"/>
                    <a:pt x="3960" y="36625"/>
                    <a:pt x="3852" y="36981"/>
                  </a:cubicBezTo>
                  <a:lnTo>
                    <a:pt x="3852" y="36981"/>
                  </a:lnTo>
                  <a:lnTo>
                    <a:pt x="10305" y="37254"/>
                  </a:lnTo>
                  <a:lnTo>
                    <a:pt x="8374" y="20875"/>
                  </a:lnTo>
                  <a:lnTo>
                    <a:pt x="9289" y="6335"/>
                  </a:lnTo>
                  <a:cubicBezTo>
                    <a:pt x="10280" y="4616"/>
                    <a:pt x="10571" y="2581"/>
                    <a:pt x="10100" y="653"/>
                  </a:cubicBezTo>
                  <a:lnTo>
                    <a:pt x="9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7"/>
            <p:cNvSpPr/>
            <p:nvPr/>
          </p:nvSpPr>
          <p:spPr>
            <a:xfrm>
              <a:off x="6558887" y="2360281"/>
              <a:ext cx="1664142" cy="1309978"/>
            </a:xfrm>
            <a:custGeom>
              <a:rect b="b" l="l" r="r" t="t"/>
              <a:pathLst>
                <a:path extrusionOk="0" h="29509" w="37487">
                  <a:moveTo>
                    <a:pt x="6859" y="0"/>
                  </a:moveTo>
                  <a:cubicBezTo>
                    <a:pt x="6117" y="0"/>
                    <a:pt x="5431" y="489"/>
                    <a:pt x="5212" y="1239"/>
                  </a:cubicBezTo>
                  <a:lnTo>
                    <a:pt x="3776" y="6167"/>
                  </a:lnTo>
                  <a:lnTo>
                    <a:pt x="3604" y="6752"/>
                  </a:lnTo>
                  <a:lnTo>
                    <a:pt x="3475" y="7198"/>
                  </a:lnTo>
                  <a:lnTo>
                    <a:pt x="3314" y="7758"/>
                  </a:lnTo>
                  <a:lnTo>
                    <a:pt x="3249" y="7969"/>
                  </a:lnTo>
                  <a:lnTo>
                    <a:pt x="3105" y="8460"/>
                  </a:lnTo>
                  <a:lnTo>
                    <a:pt x="3016" y="8780"/>
                  </a:lnTo>
                  <a:lnTo>
                    <a:pt x="2886" y="9222"/>
                  </a:lnTo>
                  <a:lnTo>
                    <a:pt x="69" y="18884"/>
                  </a:lnTo>
                  <a:cubicBezTo>
                    <a:pt x="22" y="19046"/>
                    <a:pt x="1" y="19207"/>
                    <a:pt x="1" y="19365"/>
                  </a:cubicBezTo>
                  <a:cubicBezTo>
                    <a:pt x="1" y="20108"/>
                    <a:pt x="488" y="20794"/>
                    <a:pt x="1238" y="21012"/>
                  </a:cubicBezTo>
                  <a:lnTo>
                    <a:pt x="30147" y="29440"/>
                  </a:lnTo>
                  <a:cubicBezTo>
                    <a:pt x="30308" y="29487"/>
                    <a:pt x="30470" y="29509"/>
                    <a:pt x="30628" y="29509"/>
                  </a:cubicBezTo>
                  <a:cubicBezTo>
                    <a:pt x="31371" y="29509"/>
                    <a:pt x="32056" y="29020"/>
                    <a:pt x="32275" y="28270"/>
                  </a:cubicBezTo>
                  <a:lnTo>
                    <a:pt x="37419" y="10625"/>
                  </a:lnTo>
                  <a:cubicBezTo>
                    <a:pt x="37465" y="10463"/>
                    <a:pt x="37487" y="10302"/>
                    <a:pt x="37487" y="10144"/>
                  </a:cubicBezTo>
                  <a:cubicBezTo>
                    <a:pt x="37487" y="9401"/>
                    <a:pt x="37003" y="8715"/>
                    <a:pt x="36252" y="8497"/>
                  </a:cubicBezTo>
                  <a:lnTo>
                    <a:pt x="29971" y="6666"/>
                  </a:lnTo>
                  <a:cubicBezTo>
                    <a:pt x="29734" y="7775"/>
                    <a:pt x="29429" y="8748"/>
                    <a:pt x="29142" y="9530"/>
                  </a:cubicBezTo>
                  <a:cubicBezTo>
                    <a:pt x="29264" y="9512"/>
                    <a:pt x="29386" y="9502"/>
                    <a:pt x="29512" y="9502"/>
                  </a:cubicBezTo>
                  <a:cubicBezTo>
                    <a:pt x="29727" y="9502"/>
                    <a:pt x="29942" y="9530"/>
                    <a:pt x="30161" y="9595"/>
                  </a:cubicBezTo>
                  <a:cubicBezTo>
                    <a:pt x="31389" y="9950"/>
                    <a:pt x="32092" y="11235"/>
                    <a:pt x="31733" y="12466"/>
                  </a:cubicBezTo>
                  <a:cubicBezTo>
                    <a:pt x="31439" y="13475"/>
                    <a:pt x="30517" y="14132"/>
                    <a:pt x="29512" y="14132"/>
                  </a:cubicBezTo>
                  <a:cubicBezTo>
                    <a:pt x="29300" y="14132"/>
                    <a:pt x="29081" y="14103"/>
                    <a:pt x="28865" y="14038"/>
                  </a:cubicBezTo>
                  <a:cubicBezTo>
                    <a:pt x="28115" y="13823"/>
                    <a:pt x="27563" y="13260"/>
                    <a:pt x="27326" y="12577"/>
                  </a:cubicBezTo>
                  <a:cubicBezTo>
                    <a:pt x="26493" y="13637"/>
                    <a:pt x="25061" y="14013"/>
                    <a:pt x="23442" y="14013"/>
                  </a:cubicBezTo>
                  <a:cubicBezTo>
                    <a:pt x="19440" y="14013"/>
                    <a:pt x="14300" y="11709"/>
                    <a:pt x="14300" y="11709"/>
                  </a:cubicBezTo>
                  <a:lnTo>
                    <a:pt x="14304" y="11699"/>
                  </a:lnTo>
                  <a:cubicBezTo>
                    <a:pt x="13385" y="11500"/>
                    <a:pt x="12372" y="11264"/>
                    <a:pt x="11838" y="11070"/>
                  </a:cubicBezTo>
                  <a:cubicBezTo>
                    <a:pt x="10732" y="10672"/>
                    <a:pt x="10765" y="10571"/>
                    <a:pt x="10833" y="10450"/>
                  </a:cubicBezTo>
                  <a:cubicBezTo>
                    <a:pt x="10861" y="10402"/>
                    <a:pt x="10926" y="10381"/>
                    <a:pt x="11012" y="10381"/>
                  </a:cubicBezTo>
                  <a:cubicBezTo>
                    <a:pt x="11206" y="10381"/>
                    <a:pt x="11514" y="10478"/>
                    <a:pt x="11806" y="10571"/>
                  </a:cubicBezTo>
                  <a:cubicBezTo>
                    <a:pt x="12096" y="10668"/>
                    <a:pt x="12369" y="10761"/>
                    <a:pt x="12495" y="10761"/>
                  </a:cubicBezTo>
                  <a:cubicBezTo>
                    <a:pt x="12566" y="10761"/>
                    <a:pt x="12591" y="10733"/>
                    <a:pt x="12541" y="10650"/>
                  </a:cubicBezTo>
                  <a:cubicBezTo>
                    <a:pt x="12276" y="10223"/>
                    <a:pt x="10219" y="9739"/>
                    <a:pt x="10424" y="9408"/>
                  </a:cubicBezTo>
                  <a:cubicBezTo>
                    <a:pt x="10470" y="9333"/>
                    <a:pt x="10563" y="9300"/>
                    <a:pt x="10686" y="9300"/>
                  </a:cubicBezTo>
                  <a:cubicBezTo>
                    <a:pt x="11282" y="9300"/>
                    <a:pt x="12574" y="10022"/>
                    <a:pt x="12710" y="10083"/>
                  </a:cubicBezTo>
                  <a:cubicBezTo>
                    <a:pt x="12732" y="10094"/>
                    <a:pt x="12753" y="10097"/>
                    <a:pt x="12771" y="10097"/>
                  </a:cubicBezTo>
                  <a:cubicBezTo>
                    <a:pt x="12897" y="10097"/>
                    <a:pt x="12969" y="9918"/>
                    <a:pt x="12839" y="9864"/>
                  </a:cubicBezTo>
                  <a:cubicBezTo>
                    <a:pt x="12621" y="9778"/>
                    <a:pt x="10359" y="8808"/>
                    <a:pt x="10621" y="8382"/>
                  </a:cubicBezTo>
                  <a:cubicBezTo>
                    <a:pt x="10661" y="8313"/>
                    <a:pt x="10722" y="8288"/>
                    <a:pt x="10790" y="8288"/>
                  </a:cubicBezTo>
                  <a:cubicBezTo>
                    <a:pt x="10959" y="8288"/>
                    <a:pt x="11166" y="8442"/>
                    <a:pt x="11166" y="8442"/>
                  </a:cubicBezTo>
                  <a:cubicBezTo>
                    <a:pt x="11166" y="8442"/>
                    <a:pt x="12868" y="9325"/>
                    <a:pt x="13255" y="9325"/>
                  </a:cubicBezTo>
                  <a:cubicBezTo>
                    <a:pt x="13292" y="9325"/>
                    <a:pt x="13317" y="9318"/>
                    <a:pt x="13328" y="9300"/>
                  </a:cubicBezTo>
                  <a:cubicBezTo>
                    <a:pt x="13446" y="9093"/>
                    <a:pt x="12265" y="8429"/>
                    <a:pt x="11852" y="8231"/>
                  </a:cubicBezTo>
                  <a:cubicBezTo>
                    <a:pt x="11443" y="8037"/>
                    <a:pt x="11368" y="7764"/>
                    <a:pt x="11605" y="7653"/>
                  </a:cubicBezTo>
                  <a:cubicBezTo>
                    <a:pt x="11615" y="7650"/>
                    <a:pt x="11626" y="7646"/>
                    <a:pt x="11644" y="7646"/>
                  </a:cubicBezTo>
                  <a:cubicBezTo>
                    <a:pt x="11917" y="7646"/>
                    <a:pt x="13073" y="8162"/>
                    <a:pt x="13453" y="8353"/>
                  </a:cubicBezTo>
                  <a:cubicBezTo>
                    <a:pt x="13711" y="8482"/>
                    <a:pt x="14250" y="8762"/>
                    <a:pt x="14529" y="8762"/>
                  </a:cubicBezTo>
                  <a:cubicBezTo>
                    <a:pt x="14688" y="8762"/>
                    <a:pt x="14759" y="8672"/>
                    <a:pt x="14648" y="8407"/>
                  </a:cubicBezTo>
                  <a:cubicBezTo>
                    <a:pt x="14336" y="7682"/>
                    <a:pt x="14372" y="7007"/>
                    <a:pt x="14508" y="6831"/>
                  </a:cubicBezTo>
                  <a:cubicBezTo>
                    <a:pt x="14551" y="6774"/>
                    <a:pt x="14612" y="6749"/>
                    <a:pt x="14673" y="6749"/>
                  </a:cubicBezTo>
                  <a:cubicBezTo>
                    <a:pt x="14803" y="6749"/>
                    <a:pt x="14935" y="6860"/>
                    <a:pt x="14932" y="7025"/>
                  </a:cubicBezTo>
                  <a:cubicBezTo>
                    <a:pt x="14928" y="7223"/>
                    <a:pt x="15021" y="7556"/>
                    <a:pt x="15101" y="7804"/>
                  </a:cubicBezTo>
                  <a:cubicBezTo>
                    <a:pt x="15169" y="8008"/>
                    <a:pt x="15266" y="8199"/>
                    <a:pt x="15399" y="8367"/>
                  </a:cubicBezTo>
                  <a:cubicBezTo>
                    <a:pt x="15549" y="8568"/>
                    <a:pt x="15689" y="8730"/>
                    <a:pt x="15808" y="8863"/>
                  </a:cubicBezTo>
                  <a:cubicBezTo>
                    <a:pt x="16848" y="9229"/>
                    <a:pt x="19595" y="10083"/>
                    <a:pt x="22390" y="10083"/>
                  </a:cubicBezTo>
                  <a:cubicBezTo>
                    <a:pt x="22764" y="10083"/>
                    <a:pt x="23140" y="10069"/>
                    <a:pt x="23514" y="10033"/>
                  </a:cubicBezTo>
                  <a:cubicBezTo>
                    <a:pt x="23632" y="10022"/>
                    <a:pt x="23805" y="9782"/>
                    <a:pt x="24010" y="9405"/>
                  </a:cubicBezTo>
                  <a:lnTo>
                    <a:pt x="23697" y="9244"/>
                  </a:lnTo>
                  <a:cubicBezTo>
                    <a:pt x="24328" y="7958"/>
                    <a:pt x="24871" y="6648"/>
                    <a:pt x="25309" y="5306"/>
                  </a:cubicBezTo>
                  <a:lnTo>
                    <a:pt x="25082" y="5241"/>
                  </a:lnTo>
                  <a:lnTo>
                    <a:pt x="24971" y="5209"/>
                  </a:lnTo>
                  <a:lnTo>
                    <a:pt x="23632" y="4817"/>
                  </a:lnTo>
                  <a:lnTo>
                    <a:pt x="23435" y="4760"/>
                  </a:lnTo>
                  <a:lnTo>
                    <a:pt x="23295" y="4721"/>
                  </a:lnTo>
                  <a:lnTo>
                    <a:pt x="23152" y="4678"/>
                  </a:lnTo>
                  <a:lnTo>
                    <a:pt x="19045" y="3482"/>
                  </a:lnTo>
                  <a:lnTo>
                    <a:pt x="18959" y="3457"/>
                  </a:lnTo>
                  <a:lnTo>
                    <a:pt x="16680" y="2790"/>
                  </a:lnTo>
                  <a:lnTo>
                    <a:pt x="7341" y="69"/>
                  </a:lnTo>
                  <a:cubicBezTo>
                    <a:pt x="7179" y="22"/>
                    <a:pt x="7018" y="0"/>
                    <a:pt x="6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7"/>
            <p:cNvSpPr/>
            <p:nvPr/>
          </p:nvSpPr>
          <p:spPr>
            <a:xfrm>
              <a:off x="6733701" y="2965600"/>
              <a:ext cx="31385" cy="87231"/>
            </a:xfrm>
            <a:custGeom>
              <a:rect b="b" l="l" r="r" t="t"/>
              <a:pathLst>
                <a:path extrusionOk="0" h="1965" w="707">
                  <a:moveTo>
                    <a:pt x="100" y="1"/>
                  </a:moveTo>
                  <a:lnTo>
                    <a:pt x="54" y="162"/>
                  </a:lnTo>
                  <a:lnTo>
                    <a:pt x="474" y="284"/>
                  </a:lnTo>
                  <a:lnTo>
                    <a:pt x="0" y="1910"/>
                  </a:lnTo>
                  <a:lnTo>
                    <a:pt x="183" y="1964"/>
                  </a:lnTo>
                  <a:lnTo>
                    <a:pt x="707" y="177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7"/>
            <p:cNvSpPr/>
            <p:nvPr/>
          </p:nvSpPr>
          <p:spPr>
            <a:xfrm>
              <a:off x="6767749" y="2985798"/>
              <a:ext cx="73070" cy="90738"/>
            </a:xfrm>
            <a:custGeom>
              <a:rect b="b" l="l" r="r" t="t"/>
              <a:pathLst>
                <a:path extrusionOk="0" h="2044" w="1646">
                  <a:moveTo>
                    <a:pt x="810" y="0"/>
                  </a:moveTo>
                  <a:cubicBezTo>
                    <a:pt x="655" y="0"/>
                    <a:pt x="515" y="40"/>
                    <a:pt x="400" y="116"/>
                  </a:cubicBezTo>
                  <a:lnTo>
                    <a:pt x="496" y="267"/>
                  </a:lnTo>
                  <a:cubicBezTo>
                    <a:pt x="593" y="203"/>
                    <a:pt x="697" y="173"/>
                    <a:pt x="811" y="173"/>
                  </a:cubicBezTo>
                  <a:cubicBezTo>
                    <a:pt x="884" y="173"/>
                    <a:pt x="961" y="186"/>
                    <a:pt x="1042" y="209"/>
                  </a:cubicBezTo>
                  <a:cubicBezTo>
                    <a:pt x="1314" y="288"/>
                    <a:pt x="1426" y="457"/>
                    <a:pt x="1365" y="666"/>
                  </a:cubicBezTo>
                  <a:cubicBezTo>
                    <a:pt x="1329" y="787"/>
                    <a:pt x="1253" y="898"/>
                    <a:pt x="995" y="1039"/>
                  </a:cubicBezTo>
                  <a:lnTo>
                    <a:pt x="40" y="1549"/>
                  </a:lnTo>
                  <a:lnTo>
                    <a:pt x="1" y="1678"/>
                  </a:lnTo>
                  <a:lnTo>
                    <a:pt x="1258" y="2044"/>
                  </a:lnTo>
                  <a:lnTo>
                    <a:pt x="1304" y="1882"/>
                  </a:lnTo>
                  <a:lnTo>
                    <a:pt x="320" y="1595"/>
                  </a:lnTo>
                  <a:lnTo>
                    <a:pt x="1102" y="1175"/>
                  </a:lnTo>
                  <a:cubicBezTo>
                    <a:pt x="1412" y="1010"/>
                    <a:pt x="1508" y="870"/>
                    <a:pt x="1559" y="701"/>
                  </a:cubicBezTo>
                  <a:cubicBezTo>
                    <a:pt x="1645" y="403"/>
                    <a:pt x="1469" y="152"/>
                    <a:pt x="1107" y="45"/>
                  </a:cubicBezTo>
                  <a:cubicBezTo>
                    <a:pt x="1004" y="15"/>
                    <a:pt x="904" y="0"/>
                    <a:pt x="8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7"/>
            <p:cNvSpPr/>
            <p:nvPr/>
          </p:nvSpPr>
          <p:spPr>
            <a:xfrm>
              <a:off x="6844236" y="3013721"/>
              <a:ext cx="71117" cy="82570"/>
            </a:xfrm>
            <a:custGeom>
              <a:rect b="b" l="l" r="r" t="t"/>
              <a:pathLst>
                <a:path extrusionOk="0" h="1860" w="1602">
                  <a:moveTo>
                    <a:pt x="1332" y="1"/>
                  </a:moveTo>
                  <a:lnTo>
                    <a:pt x="40" y="908"/>
                  </a:lnTo>
                  <a:lnTo>
                    <a:pt x="1" y="1041"/>
                  </a:lnTo>
                  <a:lnTo>
                    <a:pt x="1009" y="1336"/>
                  </a:lnTo>
                  <a:lnTo>
                    <a:pt x="873" y="1806"/>
                  </a:lnTo>
                  <a:lnTo>
                    <a:pt x="1056" y="1859"/>
                  </a:lnTo>
                  <a:lnTo>
                    <a:pt x="1196" y="1389"/>
                  </a:lnTo>
                  <a:lnTo>
                    <a:pt x="1551" y="1493"/>
                  </a:lnTo>
                  <a:lnTo>
                    <a:pt x="1602" y="1332"/>
                  </a:lnTo>
                  <a:lnTo>
                    <a:pt x="1243" y="1228"/>
                  </a:lnTo>
                  <a:lnTo>
                    <a:pt x="1361" y="812"/>
                  </a:lnTo>
                  <a:lnTo>
                    <a:pt x="1185" y="761"/>
                  </a:lnTo>
                  <a:lnTo>
                    <a:pt x="1064" y="1174"/>
                  </a:lnTo>
                  <a:lnTo>
                    <a:pt x="288" y="948"/>
                  </a:lnTo>
                  <a:lnTo>
                    <a:pt x="1537" y="62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7"/>
            <p:cNvSpPr/>
            <p:nvPr/>
          </p:nvSpPr>
          <p:spPr>
            <a:xfrm>
              <a:off x="6966002" y="3049100"/>
              <a:ext cx="70939" cy="82570"/>
            </a:xfrm>
            <a:custGeom>
              <a:rect b="b" l="l" r="r" t="t"/>
              <a:pathLst>
                <a:path extrusionOk="0" h="1860" w="1598">
                  <a:moveTo>
                    <a:pt x="1331" y="0"/>
                  </a:moveTo>
                  <a:lnTo>
                    <a:pt x="36" y="912"/>
                  </a:lnTo>
                  <a:lnTo>
                    <a:pt x="0" y="1044"/>
                  </a:lnTo>
                  <a:lnTo>
                    <a:pt x="1008" y="1339"/>
                  </a:lnTo>
                  <a:lnTo>
                    <a:pt x="872" y="1809"/>
                  </a:lnTo>
                  <a:lnTo>
                    <a:pt x="1056" y="1859"/>
                  </a:lnTo>
                  <a:lnTo>
                    <a:pt x="1192" y="1393"/>
                  </a:lnTo>
                  <a:lnTo>
                    <a:pt x="1551" y="1497"/>
                  </a:lnTo>
                  <a:lnTo>
                    <a:pt x="1597" y="1332"/>
                  </a:lnTo>
                  <a:lnTo>
                    <a:pt x="1238" y="1228"/>
                  </a:lnTo>
                  <a:lnTo>
                    <a:pt x="1361" y="815"/>
                  </a:lnTo>
                  <a:lnTo>
                    <a:pt x="1181" y="761"/>
                  </a:lnTo>
                  <a:lnTo>
                    <a:pt x="1059" y="1178"/>
                  </a:lnTo>
                  <a:lnTo>
                    <a:pt x="284" y="948"/>
                  </a:lnTo>
                  <a:lnTo>
                    <a:pt x="1536" y="61"/>
                  </a:lnTo>
                  <a:lnTo>
                    <a:pt x="1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7"/>
            <p:cNvSpPr/>
            <p:nvPr/>
          </p:nvSpPr>
          <p:spPr>
            <a:xfrm>
              <a:off x="7043598" y="3063261"/>
              <a:ext cx="73514" cy="87498"/>
            </a:xfrm>
            <a:custGeom>
              <a:rect b="b" l="l" r="r" t="t"/>
              <a:pathLst>
                <a:path extrusionOk="0" h="1971" w="1656">
                  <a:moveTo>
                    <a:pt x="675" y="1"/>
                  </a:moveTo>
                  <a:lnTo>
                    <a:pt x="323" y="873"/>
                  </a:lnTo>
                  <a:lnTo>
                    <a:pt x="703" y="980"/>
                  </a:lnTo>
                  <a:cubicBezTo>
                    <a:pt x="1155" y="1113"/>
                    <a:pt x="1260" y="1300"/>
                    <a:pt x="1192" y="1530"/>
                  </a:cubicBezTo>
                  <a:cubicBezTo>
                    <a:pt x="1143" y="1693"/>
                    <a:pt x="1015" y="1792"/>
                    <a:pt x="825" y="1792"/>
                  </a:cubicBezTo>
                  <a:cubicBezTo>
                    <a:pt x="763" y="1792"/>
                    <a:pt x="695" y="1781"/>
                    <a:pt x="621" y="1759"/>
                  </a:cubicBezTo>
                  <a:cubicBezTo>
                    <a:pt x="391" y="1691"/>
                    <a:pt x="212" y="1544"/>
                    <a:pt x="133" y="1393"/>
                  </a:cubicBezTo>
                  <a:lnTo>
                    <a:pt x="0" y="1512"/>
                  </a:lnTo>
                  <a:cubicBezTo>
                    <a:pt x="97" y="1691"/>
                    <a:pt x="316" y="1853"/>
                    <a:pt x="574" y="1928"/>
                  </a:cubicBezTo>
                  <a:cubicBezTo>
                    <a:pt x="673" y="1957"/>
                    <a:pt x="763" y="1971"/>
                    <a:pt x="846" y="1971"/>
                  </a:cubicBezTo>
                  <a:cubicBezTo>
                    <a:pt x="1127" y="1971"/>
                    <a:pt x="1313" y="1812"/>
                    <a:pt x="1382" y="1576"/>
                  </a:cubicBezTo>
                  <a:cubicBezTo>
                    <a:pt x="1472" y="1260"/>
                    <a:pt x="1328" y="988"/>
                    <a:pt x="789" y="830"/>
                  </a:cubicBezTo>
                  <a:lnTo>
                    <a:pt x="560" y="765"/>
                  </a:lnTo>
                  <a:lnTo>
                    <a:pt x="789" y="213"/>
                  </a:lnTo>
                  <a:lnTo>
                    <a:pt x="1604" y="450"/>
                  </a:lnTo>
                  <a:lnTo>
                    <a:pt x="1655" y="28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7"/>
            <p:cNvSpPr/>
            <p:nvPr/>
          </p:nvSpPr>
          <p:spPr>
            <a:xfrm>
              <a:off x="7120884" y="3090695"/>
              <a:ext cx="73159" cy="83014"/>
            </a:xfrm>
            <a:custGeom>
              <a:rect b="b" l="l" r="r" t="t"/>
              <a:pathLst>
                <a:path extrusionOk="0" h="1870" w="1648">
                  <a:moveTo>
                    <a:pt x="720" y="876"/>
                  </a:moveTo>
                  <a:cubicBezTo>
                    <a:pt x="774" y="876"/>
                    <a:pt x="831" y="884"/>
                    <a:pt x="890" y="901"/>
                  </a:cubicBezTo>
                  <a:cubicBezTo>
                    <a:pt x="1163" y="980"/>
                    <a:pt x="1296" y="1181"/>
                    <a:pt x="1228" y="1418"/>
                  </a:cubicBezTo>
                  <a:cubicBezTo>
                    <a:pt x="1171" y="1602"/>
                    <a:pt x="1024" y="1704"/>
                    <a:pt x="839" y="1704"/>
                  </a:cubicBezTo>
                  <a:cubicBezTo>
                    <a:pt x="787" y="1704"/>
                    <a:pt x="732" y="1696"/>
                    <a:pt x="675" y="1680"/>
                  </a:cubicBezTo>
                  <a:cubicBezTo>
                    <a:pt x="366" y="1586"/>
                    <a:pt x="259" y="1353"/>
                    <a:pt x="315" y="1156"/>
                  </a:cubicBezTo>
                  <a:cubicBezTo>
                    <a:pt x="366" y="984"/>
                    <a:pt x="521" y="876"/>
                    <a:pt x="720" y="876"/>
                  </a:cubicBezTo>
                  <a:close/>
                  <a:moveTo>
                    <a:pt x="977" y="1"/>
                  </a:moveTo>
                  <a:cubicBezTo>
                    <a:pt x="611" y="1"/>
                    <a:pt x="306" y="240"/>
                    <a:pt x="165" y="728"/>
                  </a:cubicBezTo>
                  <a:cubicBezTo>
                    <a:pt x="0" y="1292"/>
                    <a:pt x="161" y="1698"/>
                    <a:pt x="638" y="1838"/>
                  </a:cubicBezTo>
                  <a:cubicBezTo>
                    <a:pt x="713" y="1859"/>
                    <a:pt x="786" y="1870"/>
                    <a:pt x="855" y="1870"/>
                  </a:cubicBezTo>
                  <a:cubicBezTo>
                    <a:pt x="1114" y="1870"/>
                    <a:pt x="1330" y="1727"/>
                    <a:pt x="1407" y="1464"/>
                  </a:cubicBezTo>
                  <a:cubicBezTo>
                    <a:pt x="1503" y="1138"/>
                    <a:pt x="1317" y="858"/>
                    <a:pt x="962" y="753"/>
                  </a:cubicBezTo>
                  <a:cubicBezTo>
                    <a:pt x="887" y="732"/>
                    <a:pt x="814" y="721"/>
                    <a:pt x="743" y="721"/>
                  </a:cubicBezTo>
                  <a:cubicBezTo>
                    <a:pt x="578" y="721"/>
                    <a:pt x="430" y="780"/>
                    <a:pt x="327" y="901"/>
                  </a:cubicBezTo>
                  <a:cubicBezTo>
                    <a:pt x="337" y="844"/>
                    <a:pt x="348" y="793"/>
                    <a:pt x="362" y="753"/>
                  </a:cubicBezTo>
                  <a:cubicBezTo>
                    <a:pt x="475" y="361"/>
                    <a:pt x="704" y="171"/>
                    <a:pt x="990" y="171"/>
                  </a:cubicBezTo>
                  <a:cubicBezTo>
                    <a:pt x="1060" y="171"/>
                    <a:pt x="1134" y="182"/>
                    <a:pt x="1210" y="205"/>
                  </a:cubicBezTo>
                  <a:cubicBezTo>
                    <a:pt x="1342" y="244"/>
                    <a:pt x="1457" y="301"/>
                    <a:pt x="1529" y="387"/>
                  </a:cubicBezTo>
                  <a:lnTo>
                    <a:pt x="1647" y="262"/>
                  </a:lnTo>
                  <a:cubicBezTo>
                    <a:pt x="1554" y="162"/>
                    <a:pt x="1414" y="90"/>
                    <a:pt x="1253" y="43"/>
                  </a:cubicBezTo>
                  <a:cubicBezTo>
                    <a:pt x="1158" y="15"/>
                    <a:pt x="1066" y="1"/>
                    <a:pt x="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7"/>
            <p:cNvSpPr/>
            <p:nvPr/>
          </p:nvSpPr>
          <p:spPr>
            <a:xfrm>
              <a:off x="7230487" y="3115865"/>
              <a:ext cx="74757" cy="89406"/>
            </a:xfrm>
            <a:custGeom>
              <a:rect b="b" l="l" r="r" t="t"/>
              <a:pathLst>
                <a:path extrusionOk="0" h="2014" w="1684">
                  <a:moveTo>
                    <a:pt x="532" y="0"/>
                  </a:moveTo>
                  <a:lnTo>
                    <a:pt x="485" y="165"/>
                  </a:lnTo>
                  <a:lnTo>
                    <a:pt x="1400" y="431"/>
                  </a:lnTo>
                  <a:lnTo>
                    <a:pt x="722" y="908"/>
                  </a:lnTo>
                  <a:lnTo>
                    <a:pt x="682" y="1044"/>
                  </a:lnTo>
                  <a:lnTo>
                    <a:pt x="812" y="1081"/>
                  </a:lnTo>
                  <a:cubicBezTo>
                    <a:pt x="1145" y="1177"/>
                    <a:pt x="1253" y="1361"/>
                    <a:pt x="1192" y="1576"/>
                  </a:cubicBezTo>
                  <a:cubicBezTo>
                    <a:pt x="1144" y="1742"/>
                    <a:pt x="1017" y="1834"/>
                    <a:pt x="832" y="1834"/>
                  </a:cubicBezTo>
                  <a:cubicBezTo>
                    <a:pt x="769" y="1834"/>
                    <a:pt x="700" y="1823"/>
                    <a:pt x="625" y="1802"/>
                  </a:cubicBezTo>
                  <a:cubicBezTo>
                    <a:pt x="395" y="1734"/>
                    <a:pt x="212" y="1586"/>
                    <a:pt x="133" y="1436"/>
                  </a:cubicBezTo>
                  <a:lnTo>
                    <a:pt x="0" y="1554"/>
                  </a:lnTo>
                  <a:cubicBezTo>
                    <a:pt x="97" y="1734"/>
                    <a:pt x="320" y="1896"/>
                    <a:pt x="578" y="1971"/>
                  </a:cubicBezTo>
                  <a:cubicBezTo>
                    <a:pt x="677" y="1999"/>
                    <a:pt x="769" y="2013"/>
                    <a:pt x="852" y="2013"/>
                  </a:cubicBezTo>
                  <a:cubicBezTo>
                    <a:pt x="1129" y="2013"/>
                    <a:pt x="1312" y="1862"/>
                    <a:pt x="1378" y="1634"/>
                  </a:cubicBezTo>
                  <a:cubicBezTo>
                    <a:pt x="1464" y="1346"/>
                    <a:pt x="1332" y="1088"/>
                    <a:pt x="951" y="955"/>
                  </a:cubicBezTo>
                  <a:lnTo>
                    <a:pt x="1645" y="466"/>
                  </a:lnTo>
                  <a:lnTo>
                    <a:pt x="1683" y="337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7"/>
            <p:cNvSpPr/>
            <p:nvPr/>
          </p:nvSpPr>
          <p:spPr>
            <a:xfrm>
              <a:off x="7309015" y="3145607"/>
              <a:ext cx="73203" cy="82925"/>
            </a:xfrm>
            <a:custGeom>
              <a:rect b="b" l="l" r="r" t="t"/>
              <a:pathLst>
                <a:path extrusionOk="0" h="1868" w="1649">
                  <a:moveTo>
                    <a:pt x="720" y="874"/>
                  </a:moveTo>
                  <a:cubicBezTo>
                    <a:pt x="774" y="874"/>
                    <a:pt x="832" y="882"/>
                    <a:pt x="891" y="899"/>
                  </a:cubicBezTo>
                  <a:cubicBezTo>
                    <a:pt x="1163" y="977"/>
                    <a:pt x="1297" y="1182"/>
                    <a:pt x="1225" y="1416"/>
                  </a:cubicBezTo>
                  <a:cubicBezTo>
                    <a:pt x="1171" y="1601"/>
                    <a:pt x="1024" y="1702"/>
                    <a:pt x="840" y="1702"/>
                  </a:cubicBezTo>
                  <a:cubicBezTo>
                    <a:pt x="788" y="1702"/>
                    <a:pt x="733" y="1694"/>
                    <a:pt x="676" y="1678"/>
                  </a:cubicBezTo>
                  <a:cubicBezTo>
                    <a:pt x="367" y="1588"/>
                    <a:pt x="259" y="1351"/>
                    <a:pt x="317" y="1158"/>
                  </a:cubicBezTo>
                  <a:cubicBezTo>
                    <a:pt x="367" y="982"/>
                    <a:pt x="522" y="874"/>
                    <a:pt x="720" y="874"/>
                  </a:cubicBezTo>
                  <a:close/>
                  <a:moveTo>
                    <a:pt x="980" y="0"/>
                  </a:moveTo>
                  <a:cubicBezTo>
                    <a:pt x="613" y="0"/>
                    <a:pt x="307" y="237"/>
                    <a:pt x="166" y="727"/>
                  </a:cubicBezTo>
                  <a:cubicBezTo>
                    <a:pt x="0" y="1290"/>
                    <a:pt x="162" y="1696"/>
                    <a:pt x="640" y="1835"/>
                  </a:cubicBezTo>
                  <a:cubicBezTo>
                    <a:pt x="714" y="1857"/>
                    <a:pt x="787" y="1868"/>
                    <a:pt x="858" y="1868"/>
                  </a:cubicBezTo>
                  <a:cubicBezTo>
                    <a:pt x="1114" y="1868"/>
                    <a:pt x="1332" y="1727"/>
                    <a:pt x="1408" y="1462"/>
                  </a:cubicBezTo>
                  <a:cubicBezTo>
                    <a:pt x="1504" y="1136"/>
                    <a:pt x="1318" y="856"/>
                    <a:pt x="963" y="752"/>
                  </a:cubicBezTo>
                  <a:cubicBezTo>
                    <a:pt x="888" y="730"/>
                    <a:pt x="815" y="719"/>
                    <a:pt x="744" y="719"/>
                  </a:cubicBezTo>
                  <a:cubicBezTo>
                    <a:pt x="579" y="719"/>
                    <a:pt x="430" y="779"/>
                    <a:pt x="328" y="899"/>
                  </a:cubicBezTo>
                  <a:cubicBezTo>
                    <a:pt x="338" y="845"/>
                    <a:pt x="349" y="791"/>
                    <a:pt x="363" y="752"/>
                  </a:cubicBezTo>
                  <a:cubicBezTo>
                    <a:pt x="477" y="360"/>
                    <a:pt x="707" y="170"/>
                    <a:pt x="996" y="170"/>
                  </a:cubicBezTo>
                  <a:cubicBezTo>
                    <a:pt x="1064" y="170"/>
                    <a:pt x="1136" y="181"/>
                    <a:pt x="1211" y="202"/>
                  </a:cubicBezTo>
                  <a:cubicBezTo>
                    <a:pt x="1343" y="242"/>
                    <a:pt x="1458" y="300"/>
                    <a:pt x="1529" y="389"/>
                  </a:cubicBezTo>
                  <a:lnTo>
                    <a:pt x="1648" y="260"/>
                  </a:lnTo>
                  <a:cubicBezTo>
                    <a:pt x="1555" y="159"/>
                    <a:pt x="1415" y="88"/>
                    <a:pt x="1254" y="41"/>
                  </a:cubicBezTo>
                  <a:cubicBezTo>
                    <a:pt x="1160" y="14"/>
                    <a:pt x="1068" y="0"/>
                    <a:pt x="9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7"/>
            <p:cNvSpPr/>
            <p:nvPr/>
          </p:nvSpPr>
          <p:spPr>
            <a:xfrm>
              <a:off x="7395535" y="3159191"/>
              <a:ext cx="65213" cy="86743"/>
            </a:xfrm>
            <a:custGeom>
              <a:rect b="b" l="l" r="r" t="t"/>
              <a:pathLst>
                <a:path extrusionOk="0" h="1954" w="1469">
                  <a:moveTo>
                    <a:pt x="159" y="0"/>
                  </a:moveTo>
                  <a:lnTo>
                    <a:pt x="11" y="499"/>
                  </a:lnTo>
                  <a:lnTo>
                    <a:pt x="195" y="550"/>
                  </a:lnTo>
                  <a:lnTo>
                    <a:pt x="291" y="216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2" y="1953"/>
                  </a:lnTo>
                  <a:lnTo>
                    <a:pt x="1433" y="514"/>
                  </a:lnTo>
                  <a:lnTo>
                    <a:pt x="1469" y="381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7"/>
            <p:cNvSpPr/>
            <p:nvPr/>
          </p:nvSpPr>
          <p:spPr>
            <a:xfrm>
              <a:off x="7508999" y="3192173"/>
              <a:ext cx="65390" cy="86699"/>
            </a:xfrm>
            <a:custGeom>
              <a:rect b="b" l="l" r="r" t="t"/>
              <a:pathLst>
                <a:path extrusionOk="0" h="1953" w="1473">
                  <a:moveTo>
                    <a:pt x="158" y="1"/>
                  </a:moveTo>
                  <a:lnTo>
                    <a:pt x="11" y="500"/>
                  </a:lnTo>
                  <a:lnTo>
                    <a:pt x="195" y="553"/>
                  </a:lnTo>
                  <a:lnTo>
                    <a:pt x="291" y="220"/>
                  </a:lnTo>
                  <a:lnTo>
                    <a:pt x="1210" y="485"/>
                  </a:lnTo>
                  <a:lnTo>
                    <a:pt x="1" y="1896"/>
                  </a:lnTo>
                  <a:lnTo>
                    <a:pt x="201" y="1953"/>
                  </a:lnTo>
                  <a:lnTo>
                    <a:pt x="1432" y="513"/>
                  </a:lnTo>
                  <a:lnTo>
                    <a:pt x="1472" y="384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7"/>
            <p:cNvSpPr/>
            <p:nvPr/>
          </p:nvSpPr>
          <p:spPr>
            <a:xfrm>
              <a:off x="7570215" y="3220406"/>
              <a:ext cx="77110" cy="84790"/>
            </a:xfrm>
            <a:custGeom>
              <a:rect b="b" l="l" r="r" t="t"/>
              <a:pathLst>
                <a:path extrusionOk="0" h="1910" w="1737">
                  <a:moveTo>
                    <a:pt x="913" y="169"/>
                  </a:moveTo>
                  <a:cubicBezTo>
                    <a:pt x="975" y="169"/>
                    <a:pt x="1043" y="179"/>
                    <a:pt x="1116" y="200"/>
                  </a:cubicBezTo>
                  <a:cubicBezTo>
                    <a:pt x="1382" y="276"/>
                    <a:pt x="1525" y="452"/>
                    <a:pt x="1464" y="653"/>
                  </a:cubicBezTo>
                  <a:cubicBezTo>
                    <a:pt x="1425" y="795"/>
                    <a:pt x="1303" y="874"/>
                    <a:pt x="1132" y="874"/>
                  </a:cubicBezTo>
                  <a:cubicBezTo>
                    <a:pt x="1070" y="874"/>
                    <a:pt x="1002" y="864"/>
                    <a:pt x="930" y="843"/>
                  </a:cubicBezTo>
                  <a:cubicBezTo>
                    <a:pt x="650" y="760"/>
                    <a:pt x="524" y="588"/>
                    <a:pt x="581" y="391"/>
                  </a:cubicBezTo>
                  <a:cubicBezTo>
                    <a:pt x="623" y="246"/>
                    <a:pt x="744" y="169"/>
                    <a:pt x="913" y="169"/>
                  </a:cubicBezTo>
                  <a:close/>
                  <a:moveTo>
                    <a:pt x="651" y="951"/>
                  </a:moveTo>
                  <a:cubicBezTo>
                    <a:pt x="722" y="951"/>
                    <a:pt x="801" y="963"/>
                    <a:pt x="886" y="987"/>
                  </a:cubicBezTo>
                  <a:cubicBezTo>
                    <a:pt x="1202" y="1080"/>
                    <a:pt x="1349" y="1274"/>
                    <a:pt x="1288" y="1493"/>
                  </a:cubicBezTo>
                  <a:cubicBezTo>
                    <a:pt x="1241" y="1655"/>
                    <a:pt x="1107" y="1743"/>
                    <a:pt x="915" y="1743"/>
                  </a:cubicBezTo>
                  <a:cubicBezTo>
                    <a:pt x="843" y="1743"/>
                    <a:pt x="762" y="1730"/>
                    <a:pt x="675" y="1704"/>
                  </a:cubicBezTo>
                  <a:cubicBezTo>
                    <a:pt x="358" y="1615"/>
                    <a:pt x="211" y="1421"/>
                    <a:pt x="276" y="1199"/>
                  </a:cubicBezTo>
                  <a:cubicBezTo>
                    <a:pt x="323" y="1039"/>
                    <a:pt x="457" y="951"/>
                    <a:pt x="651" y="951"/>
                  </a:cubicBezTo>
                  <a:close/>
                  <a:moveTo>
                    <a:pt x="886" y="0"/>
                  </a:moveTo>
                  <a:cubicBezTo>
                    <a:pt x="642" y="0"/>
                    <a:pt x="460" y="117"/>
                    <a:pt x="398" y="334"/>
                  </a:cubicBezTo>
                  <a:cubicBezTo>
                    <a:pt x="345" y="520"/>
                    <a:pt x="401" y="685"/>
                    <a:pt x="563" y="808"/>
                  </a:cubicBezTo>
                  <a:cubicBezTo>
                    <a:pt x="319" y="818"/>
                    <a:pt x="154" y="933"/>
                    <a:pt x="90" y="1148"/>
                  </a:cubicBezTo>
                  <a:cubicBezTo>
                    <a:pt x="0" y="1464"/>
                    <a:pt x="201" y="1737"/>
                    <a:pt x="631" y="1863"/>
                  </a:cubicBezTo>
                  <a:cubicBezTo>
                    <a:pt x="742" y="1894"/>
                    <a:pt x="846" y="1910"/>
                    <a:pt x="941" y="1910"/>
                  </a:cubicBezTo>
                  <a:cubicBezTo>
                    <a:pt x="1211" y="1910"/>
                    <a:pt x="1406" y="1784"/>
                    <a:pt x="1475" y="1550"/>
                  </a:cubicBezTo>
                  <a:cubicBezTo>
                    <a:pt x="1536" y="1338"/>
                    <a:pt x="1457" y="1148"/>
                    <a:pt x="1253" y="1008"/>
                  </a:cubicBezTo>
                  <a:cubicBezTo>
                    <a:pt x="1457" y="990"/>
                    <a:pt x="1601" y="886"/>
                    <a:pt x="1654" y="700"/>
                  </a:cubicBezTo>
                  <a:cubicBezTo>
                    <a:pt x="1737" y="409"/>
                    <a:pt x="1539" y="154"/>
                    <a:pt x="1159" y="43"/>
                  </a:cubicBezTo>
                  <a:cubicBezTo>
                    <a:pt x="1062" y="14"/>
                    <a:pt x="971" y="0"/>
                    <a:pt x="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7"/>
            <p:cNvSpPr/>
            <p:nvPr/>
          </p:nvSpPr>
          <p:spPr>
            <a:xfrm>
              <a:off x="7652206" y="3242824"/>
              <a:ext cx="73203" cy="82970"/>
            </a:xfrm>
            <a:custGeom>
              <a:rect b="b" l="l" r="r" t="t"/>
              <a:pathLst>
                <a:path extrusionOk="0" h="1869" w="1649">
                  <a:moveTo>
                    <a:pt x="811" y="166"/>
                  </a:moveTo>
                  <a:cubicBezTo>
                    <a:pt x="863" y="166"/>
                    <a:pt x="918" y="174"/>
                    <a:pt x="974" y="191"/>
                  </a:cubicBezTo>
                  <a:cubicBezTo>
                    <a:pt x="1283" y="281"/>
                    <a:pt x="1394" y="514"/>
                    <a:pt x="1336" y="712"/>
                  </a:cubicBezTo>
                  <a:cubicBezTo>
                    <a:pt x="1285" y="887"/>
                    <a:pt x="1128" y="995"/>
                    <a:pt x="930" y="995"/>
                  </a:cubicBezTo>
                  <a:cubicBezTo>
                    <a:pt x="877" y="995"/>
                    <a:pt x="820" y="987"/>
                    <a:pt x="762" y="970"/>
                  </a:cubicBezTo>
                  <a:cubicBezTo>
                    <a:pt x="486" y="888"/>
                    <a:pt x="357" y="686"/>
                    <a:pt x="425" y="453"/>
                  </a:cubicBezTo>
                  <a:cubicBezTo>
                    <a:pt x="478" y="268"/>
                    <a:pt x="626" y="166"/>
                    <a:pt x="811" y="166"/>
                  </a:cubicBezTo>
                  <a:close/>
                  <a:moveTo>
                    <a:pt x="793" y="1"/>
                  </a:moveTo>
                  <a:cubicBezTo>
                    <a:pt x="535" y="1"/>
                    <a:pt x="318" y="141"/>
                    <a:pt x="242" y="403"/>
                  </a:cubicBezTo>
                  <a:cubicBezTo>
                    <a:pt x="145" y="733"/>
                    <a:pt x="332" y="1013"/>
                    <a:pt x="687" y="1117"/>
                  </a:cubicBezTo>
                  <a:cubicBezTo>
                    <a:pt x="760" y="1138"/>
                    <a:pt x="833" y="1149"/>
                    <a:pt x="903" y="1149"/>
                  </a:cubicBezTo>
                  <a:cubicBezTo>
                    <a:pt x="1070" y="1149"/>
                    <a:pt x="1221" y="1089"/>
                    <a:pt x="1322" y="970"/>
                  </a:cubicBezTo>
                  <a:lnTo>
                    <a:pt x="1322" y="970"/>
                  </a:lnTo>
                  <a:cubicBezTo>
                    <a:pt x="1314" y="1024"/>
                    <a:pt x="1301" y="1078"/>
                    <a:pt x="1290" y="1117"/>
                  </a:cubicBezTo>
                  <a:cubicBezTo>
                    <a:pt x="1174" y="1509"/>
                    <a:pt x="943" y="1699"/>
                    <a:pt x="656" y="1699"/>
                  </a:cubicBezTo>
                  <a:cubicBezTo>
                    <a:pt x="588" y="1699"/>
                    <a:pt x="517" y="1688"/>
                    <a:pt x="443" y="1666"/>
                  </a:cubicBezTo>
                  <a:cubicBezTo>
                    <a:pt x="310" y="1627"/>
                    <a:pt x="191" y="1569"/>
                    <a:pt x="120" y="1479"/>
                  </a:cubicBezTo>
                  <a:lnTo>
                    <a:pt x="1" y="1605"/>
                  </a:lnTo>
                  <a:cubicBezTo>
                    <a:pt x="95" y="1709"/>
                    <a:pt x="238" y="1781"/>
                    <a:pt x="396" y="1827"/>
                  </a:cubicBezTo>
                  <a:cubicBezTo>
                    <a:pt x="491" y="1855"/>
                    <a:pt x="583" y="1868"/>
                    <a:pt x="671" y="1868"/>
                  </a:cubicBezTo>
                  <a:cubicBezTo>
                    <a:pt x="1039" y="1868"/>
                    <a:pt x="1342" y="1631"/>
                    <a:pt x="1483" y="1143"/>
                  </a:cubicBezTo>
                  <a:cubicBezTo>
                    <a:pt x="1649" y="575"/>
                    <a:pt x="1487" y="174"/>
                    <a:pt x="1013" y="33"/>
                  </a:cubicBezTo>
                  <a:cubicBezTo>
                    <a:pt x="938" y="11"/>
                    <a:pt x="864" y="1"/>
                    <a:pt x="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7"/>
            <p:cNvSpPr/>
            <p:nvPr/>
          </p:nvSpPr>
          <p:spPr>
            <a:xfrm>
              <a:off x="7302801" y="3283309"/>
              <a:ext cx="645822" cy="219787"/>
            </a:xfrm>
            <a:custGeom>
              <a:rect b="b" l="l" r="r" t="t"/>
              <a:pathLst>
                <a:path extrusionOk="0" h="4951" w="14548">
                  <a:moveTo>
                    <a:pt x="227" y="1"/>
                  </a:moveTo>
                  <a:lnTo>
                    <a:pt x="1" y="776"/>
                  </a:lnTo>
                  <a:lnTo>
                    <a:pt x="14322" y="4950"/>
                  </a:lnTo>
                  <a:lnTo>
                    <a:pt x="14548" y="4175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7"/>
            <p:cNvSpPr/>
            <p:nvPr/>
          </p:nvSpPr>
          <p:spPr>
            <a:xfrm>
              <a:off x="7592322" y="3442318"/>
              <a:ext cx="336229" cy="129626"/>
            </a:xfrm>
            <a:custGeom>
              <a:rect b="b" l="l" r="r" t="t"/>
              <a:pathLst>
                <a:path extrusionOk="0" h="2920" w="7574">
                  <a:moveTo>
                    <a:pt x="230" y="0"/>
                  </a:moveTo>
                  <a:lnTo>
                    <a:pt x="1" y="776"/>
                  </a:lnTo>
                  <a:lnTo>
                    <a:pt x="7348" y="2919"/>
                  </a:lnTo>
                  <a:lnTo>
                    <a:pt x="7574" y="2144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7"/>
            <p:cNvSpPr/>
            <p:nvPr/>
          </p:nvSpPr>
          <p:spPr>
            <a:xfrm>
              <a:off x="6742446" y="2703647"/>
              <a:ext cx="312656" cy="253748"/>
            </a:xfrm>
            <a:custGeom>
              <a:rect b="b" l="l" r="r" t="t"/>
              <a:pathLst>
                <a:path extrusionOk="0" h="5716" w="7043">
                  <a:moveTo>
                    <a:pt x="1919" y="0"/>
                  </a:moveTo>
                  <a:cubicBezTo>
                    <a:pt x="1443" y="0"/>
                    <a:pt x="1004" y="311"/>
                    <a:pt x="865" y="790"/>
                  </a:cubicBezTo>
                  <a:lnTo>
                    <a:pt x="173" y="3174"/>
                  </a:lnTo>
                  <a:cubicBezTo>
                    <a:pt x="0" y="3755"/>
                    <a:pt x="334" y="4365"/>
                    <a:pt x="919" y="4534"/>
                  </a:cubicBezTo>
                  <a:lnTo>
                    <a:pt x="4817" y="5672"/>
                  </a:lnTo>
                  <a:cubicBezTo>
                    <a:pt x="4920" y="5701"/>
                    <a:pt x="5023" y="5716"/>
                    <a:pt x="5125" y="5716"/>
                  </a:cubicBezTo>
                  <a:cubicBezTo>
                    <a:pt x="5603" y="5716"/>
                    <a:pt x="6042" y="5404"/>
                    <a:pt x="6181" y="4922"/>
                  </a:cubicBezTo>
                  <a:lnTo>
                    <a:pt x="6874" y="2542"/>
                  </a:lnTo>
                  <a:cubicBezTo>
                    <a:pt x="7043" y="1961"/>
                    <a:pt x="6708" y="1350"/>
                    <a:pt x="6127" y="1181"/>
                  </a:cubicBezTo>
                  <a:lnTo>
                    <a:pt x="2226" y="44"/>
                  </a:lnTo>
                  <a:cubicBezTo>
                    <a:pt x="2123" y="14"/>
                    <a:pt x="2020" y="0"/>
                    <a:pt x="1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7"/>
            <p:cNvSpPr/>
            <p:nvPr/>
          </p:nvSpPr>
          <p:spPr>
            <a:xfrm>
              <a:off x="6752479" y="2753055"/>
              <a:ext cx="197635" cy="124787"/>
            </a:xfrm>
            <a:custGeom>
              <a:rect b="b" l="l" r="r" t="t"/>
              <a:pathLst>
                <a:path extrusionOk="0" h="2811" w="4452">
                  <a:moveTo>
                    <a:pt x="546" y="0"/>
                  </a:moveTo>
                  <a:lnTo>
                    <a:pt x="460" y="288"/>
                  </a:lnTo>
                  <a:lnTo>
                    <a:pt x="3554" y="1188"/>
                  </a:lnTo>
                  <a:cubicBezTo>
                    <a:pt x="3909" y="1289"/>
                    <a:pt x="4117" y="1670"/>
                    <a:pt x="4014" y="2024"/>
                  </a:cubicBezTo>
                  <a:cubicBezTo>
                    <a:pt x="3928" y="2321"/>
                    <a:pt x="3659" y="2511"/>
                    <a:pt x="3366" y="2511"/>
                  </a:cubicBezTo>
                  <a:cubicBezTo>
                    <a:pt x="3304" y="2511"/>
                    <a:pt x="3240" y="2503"/>
                    <a:pt x="3177" y="2484"/>
                  </a:cubicBezTo>
                  <a:lnTo>
                    <a:pt x="83" y="1583"/>
                  </a:lnTo>
                  <a:lnTo>
                    <a:pt x="0" y="1870"/>
                  </a:lnTo>
                  <a:lnTo>
                    <a:pt x="3094" y="2771"/>
                  </a:lnTo>
                  <a:cubicBezTo>
                    <a:pt x="3185" y="2798"/>
                    <a:pt x="3276" y="2811"/>
                    <a:pt x="3366" y="2811"/>
                  </a:cubicBezTo>
                  <a:cubicBezTo>
                    <a:pt x="3787" y="2811"/>
                    <a:pt x="4179" y="2534"/>
                    <a:pt x="4300" y="2111"/>
                  </a:cubicBezTo>
                  <a:cubicBezTo>
                    <a:pt x="4451" y="1594"/>
                    <a:pt x="4153" y="1052"/>
                    <a:pt x="3640" y="901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7"/>
            <p:cNvSpPr/>
            <p:nvPr/>
          </p:nvSpPr>
          <p:spPr>
            <a:xfrm>
              <a:off x="6935194" y="2838464"/>
              <a:ext cx="98063" cy="40220"/>
            </a:xfrm>
            <a:custGeom>
              <a:rect b="b" l="l" r="r" t="t"/>
              <a:pathLst>
                <a:path extrusionOk="0" h="906" w="2209">
                  <a:moveTo>
                    <a:pt x="84" y="1"/>
                  </a:moveTo>
                  <a:lnTo>
                    <a:pt x="1" y="287"/>
                  </a:lnTo>
                  <a:lnTo>
                    <a:pt x="2123" y="905"/>
                  </a:lnTo>
                  <a:lnTo>
                    <a:pt x="2209" y="61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7"/>
            <p:cNvSpPr/>
            <p:nvPr/>
          </p:nvSpPr>
          <p:spPr>
            <a:xfrm>
              <a:off x="6856532" y="2537136"/>
              <a:ext cx="703222" cy="258986"/>
            </a:xfrm>
            <a:custGeom>
              <a:rect b="b" l="l" r="r" t="t"/>
              <a:pathLst>
                <a:path extrusionOk="0" h="5834" w="15841">
                  <a:moveTo>
                    <a:pt x="388" y="0"/>
                  </a:moveTo>
                  <a:lnTo>
                    <a:pt x="0" y="1329"/>
                  </a:lnTo>
                  <a:lnTo>
                    <a:pt x="15456" y="5833"/>
                  </a:lnTo>
                  <a:lnTo>
                    <a:pt x="15840" y="450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7"/>
            <p:cNvSpPr/>
            <p:nvPr/>
          </p:nvSpPr>
          <p:spPr>
            <a:xfrm>
              <a:off x="7634405" y="1845431"/>
              <a:ext cx="85278" cy="85189"/>
            </a:xfrm>
            <a:custGeom>
              <a:rect b="b" l="l" r="r" t="t"/>
              <a:pathLst>
                <a:path extrusionOk="0" h="1919" w="1921">
                  <a:moveTo>
                    <a:pt x="927" y="1"/>
                  </a:moveTo>
                  <a:cubicBezTo>
                    <a:pt x="727" y="1"/>
                    <a:pt x="526" y="69"/>
                    <a:pt x="373" y="199"/>
                  </a:cubicBezTo>
                  <a:cubicBezTo>
                    <a:pt x="112" y="421"/>
                    <a:pt x="0" y="802"/>
                    <a:pt x="83" y="1136"/>
                  </a:cubicBezTo>
                  <a:cubicBezTo>
                    <a:pt x="161" y="1470"/>
                    <a:pt x="423" y="1753"/>
                    <a:pt x="743" y="1875"/>
                  </a:cubicBezTo>
                  <a:lnTo>
                    <a:pt x="441" y="1893"/>
                  </a:lnTo>
                  <a:cubicBezTo>
                    <a:pt x="584" y="1906"/>
                    <a:pt x="728" y="1919"/>
                    <a:pt x="871" y="1919"/>
                  </a:cubicBezTo>
                  <a:cubicBezTo>
                    <a:pt x="1009" y="1919"/>
                    <a:pt x="1146" y="1907"/>
                    <a:pt x="1278" y="1872"/>
                  </a:cubicBezTo>
                  <a:cubicBezTo>
                    <a:pt x="1548" y="1796"/>
                    <a:pt x="1806" y="1606"/>
                    <a:pt x="1874" y="1333"/>
                  </a:cubicBezTo>
                  <a:cubicBezTo>
                    <a:pt x="1921" y="1150"/>
                    <a:pt x="1877" y="960"/>
                    <a:pt x="1816" y="784"/>
                  </a:cubicBezTo>
                  <a:cubicBezTo>
                    <a:pt x="1723" y="519"/>
                    <a:pt x="1579" y="257"/>
                    <a:pt x="1336" y="109"/>
                  </a:cubicBezTo>
                  <a:cubicBezTo>
                    <a:pt x="1213" y="36"/>
                    <a:pt x="1070" y="1"/>
                    <a:pt x="9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7"/>
            <p:cNvSpPr/>
            <p:nvPr/>
          </p:nvSpPr>
          <p:spPr>
            <a:xfrm>
              <a:off x="7675334" y="1922050"/>
              <a:ext cx="248420" cy="181743"/>
            </a:xfrm>
            <a:custGeom>
              <a:rect b="b" l="l" r="r" t="t"/>
              <a:pathLst>
                <a:path extrusionOk="0" h="4094" w="5596">
                  <a:moveTo>
                    <a:pt x="15" y="1"/>
                  </a:moveTo>
                  <a:cubicBezTo>
                    <a:pt x="11" y="1"/>
                    <a:pt x="9" y="1"/>
                    <a:pt x="8" y="2"/>
                  </a:cubicBezTo>
                  <a:cubicBezTo>
                    <a:pt x="1" y="30"/>
                    <a:pt x="439" y="85"/>
                    <a:pt x="1030" y="433"/>
                  </a:cubicBezTo>
                  <a:cubicBezTo>
                    <a:pt x="1325" y="605"/>
                    <a:pt x="1651" y="857"/>
                    <a:pt x="1950" y="1198"/>
                  </a:cubicBezTo>
                  <a:cubicBezTo>
                    <a:pt x="2244" y="1538"/>
                    <a:pt x="2503" y="1965"/>
                    <a:pt x="2657" y="2468"/>
                  </a:cubicBezTo>
                  <a:cubicBezTo>
                    <a:pt x="2736" y="2712"/>
                    <a:pt x="2851" y="2989"/>
                    <a:pt x="3087" y="3132"/>
                  </a:cubicBezTo>
                  <a:cubicBezTo>
                    <a:pt x="3301" y="3268"/>
                    <a:pt x="3547" y="3304"/>
                    <a:pt x="3770" y="3304"/>
                  </a:cubicBezTo>
                  <a:cubicBezTo>
                    <a:pt x="3783" y="3304"/>
                    <a:pt x="3796" y="3304"/>
                    <a:pt x="3809" y="3304"/>
                  </a:cubicBezTo>
                  <a:cubicBezTo>
                    <a:pt x="4042" y="3297"/>
                    <a:pt x="4257" y="3261"/>
                    <a:pt x="4459" y="3250"/>
                  </a:cubicBezTo>
                  <a:cubicBezTo>
                    <a:pt x="4517" y="3246"/>
                    <a:pt x="4574" y="3244"/>
                    <a:pt x="4630" y="3244"/>
                  </a:cubicBezTo>
                  <a:cubicBezTo>
                    <a:pt x="4764" y="3244"/>
                    <a:pt x="4890" y="3257"/>
                    <a:pt x="5004" y="3290"/>
                  </a:cubicBezTo>
                  <a:cubicBezTo>
                    <a:pt x="5165" y="3333"/>
                    <a:pt x="5299" y="3408"/>
                    <a:pt x="5385" y="3509"/>
                  </a:cubicBezTo>
                  <a:cubicBezTo>
                    <a:pt x="5475" y="3605"/>
                    <a:pt x="5518" y="3713"/>
                    <a:pt x="5539" y="3804"/>
                  </a:cubicBezTo>
                  <a:cubicBezTo>
                    <a:pt x="5574" y="3990"/>
                    <a:pt x="5514" y="4090"/>
                    <a:pt x="5524" y="4094"/>
                  </a:cubicBezTo>
                  <a:cubicBezTo>
                    <a:pt x="5528" y="4094"/>
                    <a:pt x="5546" y="4072"/>
                    <a:pt x="5564" y="4022"/>
                  </a:cubicBezTo>
                  <a:cubicBezTo>
                    <a:pt x="5582" y="3976"/>
                    <a:pt x="5596" y="3897"/>
                    <a:pt x="5586" y="3796"/>
                  </a:cubicBezTo>
                  <a:cubicBezTo>
                    <a:pt x="5571" y="3696"/>
                    <a:pt x="5528" y="3577"/>
                    <a:pt x="5435" y="3466"/>
                  </a:cubicBezTo>
                  <a:cubicBezTo>
                    <a:pt x="5342" y="3351"/>
                    <a:pt x="5198" y="3261"/>
                    <a:pt x="5026" y="3207"/>
                  </a:cubicBezTo>
                  <a:cubicBezTo>
                    <a:pt x="4891" y="3164"/>
                    <a:pt x="4735" y="3146"/>
                    <a:pt x="4574" y="3146"/>
                  </a:cubicBezTo>
                  <a:cubicBezTo>
                    <a:pt x="4533" y="3146"/>
                    <a:pt x="4492" y="3148"/>
                    <a:pt x="4451" y="3150"/>
                  </a:cubicBezTo>
                  <a:cubicBezTo>
                    <a:pt x="4247" y="3161"/>
                    <a:pt x="4032" y="3193"/>
                    <a:pt x="3805" y="3193"/>
                  </a:cubicBezTo>
                  <a:cubicBezTo>
                    <a:pt x="3796" y="3193"/>
                    <a:pt x="3786" y="3193"/>
                    <a:pt x="3777" y="3193"/>
                  </a:cubicBezTo>
                  <a:cubicBezTo>
                    <a:pt x="3566" y="3193"/>
                    <a:pt x="3338" y="3155"/>
                    <a:pt x="3152" y="3035"/>
                  </a:cubicBezTo>
                  <a:cubicBezTo>
                    <a:pt x="2951" y="2913"/>
                    <a:pt x="2851" y="2676"/>
                    <a:pt x="2768" y="2429"/>
                  </a:cubicBezTo>
                  <a:cubicBezTo>
                    <a:pt x="2614" y="1919"/>
                    <a:pt x="2337" y="1470"/>
                    <a:pt x="2032" y="1125"/>
                  </a:cubicBezTo>
                  <a:cubicBezTo>
                    <a:pt x="1720" y="777"/>
                    <a:pt x="1379" y="526"/>
                    <a:pt x="1073" y="358"/>
                  </a:cubicBezTo>
                  <a:cubicBezTo>
                    <a:pt x="765" y="192"/>
                    <a:pt x="496" y="99"/>
                    <a:pt x="306" y="52"/>
                  </a:cubicBezTo>
                  <a:cubicBezTo>
                    <a:pt x="212" y="24"/>
                    <a:pt x="137" y="17"/>
                    <a:pt x="87" y="9"/>
                  </a:cubicBezTo>
                  <a:cubicBezTo>
                    <a:pt x="50" y="4"/>
                    <a:pt x="27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7"/>
            <p:cNvSpPr/>
            <p:nvPr/>
          </p:nvSpPr>
          <p:spPr>
            <a:xfrm>
              <a:off x="7703701" y="2155815"/>
              <a:ext cx="40175" cy="34804"/>
            </a:xfrm>
            <a:custGeom>
              <a:rect b="b" l="l" r="r" t="t"/>
              <a:pathLst>
                <a:path extrusionOk="0" h="784" w="905">
                  <a:moveTo>
                    <a:pt x="212" y="0"/>
                  </a:moveTo>
                  <a:cubicBezTo>
                    <a:pt x="190" y="0"/>
                    <a:pt x="84" y="54"/>
                    <a:pt x="30" y="221"/>
                  </a:cubicBezTo>
                  <a:cubicBezTo>
                    <a:pt x="4" y="307"/>
                    <a:pt x="0" y="433"/>
                    <a:pt x="61" y="544"/>
                  </a:cubicBezTo>
                  <a:cubicBezTo>
                    <a:pt x="123" y="655"/>
                    <a:pt x="237" y="751"/>
                    <a:pt x="388" y="777"/>
                  </a:cubicBezTo>
                  <a:cubicBezTo>
                    <a:pt x="411" y="781"/>
                    <a:pt x="435" y="783"/>
                    <a:pt x="458" y="783"/>
                  </a:cubicBezTo>
                  <a:cubicBezTo>
                    <a:pt x="580" y="783"/>
                    <a:pt x="693" y="731"/>
                    <a:pt x="769" y="658"/>
                  </a:cubicBezTo>
                  <a:cubicBezTo>
                    <a:pt x="865" y="572"/>
                    <a:pt x="901" y="454"/>
                    <a:pt x="905" y="364"/>
                  </a:cubicBezTo>
                  <a:cubicBezTo>
                    <a:pt x="905" y="184"/>
                    <a:pt x="815" y="98"/>
                    <a:pt x="799" y="98"/>
                  </a:cubicBezTo>
                  <a:cubicBezTo>
                    <a:pt x="798" y="98"/>
                    <a:pt x="798" y="98"/>
                    <a:pt x="797" y="98"/>
                  </a:cubicBezTo>
                  <a:cubicBezTo>
                    <a:pt x="783" y="105"/>
                    <a:pt x="844" y="203"/>
                    <a:pt x="819" y="357"/>
                  </a:cubicBezTo>
                  <a:cubicBezTo>
                    <a:pt x="808" y="433"/>
                    <a:pt x="772" y="514"/>
                    <a:pt x="697" y="579"/>
                  </a:cubicBezTo>
                  <a:cubicBezTo>
                    <a:pt x="637" y="630"/>
                    <a:pt x="549" y="666"/>
                    <a:pt x="460" y="666"/>
                  </a:cubicBezTo>
                  <a:cubicBezTo>
                    <a:pt x="442" y="666"/>
                    <a:pt x="424" y="665"/>
                    <a:pt x="406" y="662"/>
                  </a:cubicBezTo>
                  <a:cubicBezTo>
                    <a:pt x="298" y="644"/>
                    <a:pt x="209" y="572"/>
                    <a:pt x="159" y="490"/>
                  </a:cubicBezTo>
                  <a:cubicBezTo>
                    <a:pt x="105" y="407"/>
                    <a:pt x="98" y="314"/>
                    <a:pt x="111" y="239"/>
                  </a:cubicBezTo>
                  <a:cubicBezTo>
                    <a:pt x="141" y="84"/>
                    <a:pt x="227" y="16"/>
                    <a:pt x="216" y="2"/>
                  </a:cubicBezTo>
                  <a:cubicBezTo>
                    <a:pt x="215" y="1"/>
                    <a:pt x="214" y="0"/>
                    <a:pt x="2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7"/>
            <p:cNvSpPr/>
            <p:nvPr/>
          </p:nvSpPr>
          <p:spPr>
            <a:xfrm>
              <a:off x="7636447" y="1899588"/>
              <a:ext cx="78442" cy="41596"/>
            </a:xfrm>
            <a:custGeom>
              <a:rect b="b" l="l" r="r" t="t"/>
              <a:pathLst>
                <a:path extrusionOk="0" h="937" w="1767">
                  <a:moveTo>
                    <a:pt x="113" y="0"/>
                  </a:moveTo>
                  <a:cubicBezTo>
                    <a:pt x="43" y="0"/>
                    <a:pt x="3" y="8"/>
                    <a:pt x="4" y="16"/>
                  </a:cubicBezTo>
                  <a:cubicBezTo>
                    <a:pt x="1" y="52"/>
                    <a:pt x="457" y="84"/>
                    <a:pt x="942" y="347"/>
                  </a:cubicBezTo>
                  <a:cubicBezTo>
                    <a:pt x="1415" y="590"/>
                    <a:pt x="1696" y="936"/>
                    <a:pt x="1739" y="936"/>
                  </a:cubicBezTo>
                  <a:cubicBezTo>
                    <a:pt x="1740" y="936"/>
                    <a:pt x="1741" y="936"/>
                    <a:pt x="1742" y="935"/>
                  </a:cubicBezTo>
                  <a:cubicBezTo>
                    <a:pt x="1767" y="921"/>
                    <a:pt x="1512" y="508"/>
                    <a:pt x="995" y="243"/>
                  </a:cubicBezTo>
                  <a:cubicBezTo>
                    <a:pt x="633" y="46"/>
                    <a:pt x="284" y="0"/>
                    <a:pt x="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7"/>
            <p:cNvSpPr/>
            <p:nvPr/>
          </p:nvSpPr>
          <p:spPr>
            <a:xfrm>
              <a:off x="7739702" y="2147691"/>
              <a:ext cx="16470" cy="13185"/>
            </a:xfrm>
            <a:custGeom>
              <a:rect b="b" l="l" r="r" t="t"/>
              <a:pathLst>
                <a:path extrusionOk="0" h="297" w="371">
                  <a:moveTo>
                    <a:pt x="65" y="0"/>
                  </a:moveTo>
                  <a:cubicBezTo>
                    <a:pt x="50" y="0"/>
                    <a:pt x="14" y="27"/>
                    <a:pt x="4" y="94"/>
                  </a:cubicBezTo>
                  <a:cubicBezTo>
                    <a:pt x="1" y="131"/>
                    <a:pt x="8" y="177"/>
                    <a:pt x="40" y="224"/>
                  </a:cubicBezTo>
                  <a:cubicBezTo>
                    <a:pt x="71" y="265"/>
                    <a:pt x="128" y="296"/>
                    <a:pt x="186" y="296"/>
                  </a:cubicBezTo>
                  <a:cubicBezTo>
                    <a:pt x="189" y="296"/>
                    <a:pt x="192" y="296"/>
                    <a:pt x="195" y="296"/>
                  </a:cubicBezTo>
                  <a:cubicBezTo>
                    <a:pt x="256" y="293"/>
                    <a:pt x="320" y="260"/>
                    <a:pt x="345" y="202"/>
                  </a:cubicBezTo>
                  <a:cubicBezTo>
                    <a:pt x="370" y="149"/>
                    <a:pt x="360" y="99"/>
                    <a:pt x="342" y="63"/>
                  </a:cubicBezTo>
                  <a:cubicBezTo>
                    <a:pt x="316" y="17"/>
                    <a:pt x="282" y="2"/>
                    <a:pt x="261" y="2"/>
                  </a:cubicBezTo>
                  <a:cubicBezTo>
                    <a:pt x="249" y="2"/>
                    <a:pt x="241" y="6"/>
                    <a:pt x="241" y="13"/>
                  </a:cubicBezTo>
                  <a:cubicBezTo>
                    <a:pt x="238" y="26"/>
                    <a:pt x="263" y="48"/>
                    <a:pt x="263" y="91"/>
                  </a:cubicBezTo>
                  <a:cubicBezTo>
                    <a:pt x="266" y="138"/>
                    <a:pt x="248" y="174"/>
                    <a:pt x="191" y="177"/>
                  </a:cubicBezTo>
                  <a:cubicBezTo>
                    <a:pt x="189" y="177"/>
                    <a:pt x="187" y="177"/>
                    <a:pt x="185" y="177"/>
                  </a:cubicBezTo>
                  <a:cubicBezTo>
                    <a:pt x="131" y="177"/>
                    <a:pt x="101" y="136"/>
                    <a:pt x="90" y="91"/>
                  </a:cubicBezTo>
                  <a:cubicBezTo>
                    <a:pt x="76" y="48"/>
                    <a:pt x="83" y="13"/>
                    <a:pt x="69" y="1"/>
                  </a:cubicBezTo>
                  <a:cubicBezTo>
                    <a:pt x="68" y="1"/>
                    <a:pt x="66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7"/>
            <p:cNvSpPr/>
            <p:nvPr/>
          </p:nvSpPr>
          <p:spPr>
            <a:xfrm>
              <a:off x="7578783" y="3554184"/>
              <a:ext cx="83857" cy="1040693"/>
            </a:xfrm>
            <a:custGeom>
              <a:rect b="b" l="l" r="r" t="t"/>
              <a:pathLst>
                <a:path extrusionOk="0" h="23443" w="1889">
                  <a:moveTo>
                    <a:pt x="4" y="0"/>
                  </a:moveTo>
                  <a:cubicBezTo>
                    <a:pt x="1" y="0"/>
                    <a:pt x="1" y="22"/>
                    <a:pt x="1" y="61"/>
                  </a:cubicBezTo>
                  <a:cubicBezTo>
                    <a:pt x="1" y="108"/>
                    <a:pt x="1" y="166"/>
                    <a:pt x="4" y="237"/>
                  </a:cubicBezTo>
                  <a:cubicBezTo>
                    <a:pt x="8" y="406"/>
                    <a:pt x="15" y="632"/>
                    <a:pt x="22" y="923"/>
                  </a:cubicBezTo>
                  <a:cubicBezTo>
                    <a:pt x="44" y="1519"/>
                    <a:pt x="79" y="2380"/>
                    <a:pt x="134" y="3442"/>
                  </a:cubicBezTo>
                  <a:cubicBezTo>
                    <a:pt x="238" y="5568"/>
                    <a:pt x="420" y="8503"/>
                    <a:pt x="679" y="11741"/>
                  </a:cubicBezTo>
                  <a:cubicBezTo>
                    <a:pt x="941" y="14979"/>
                    <a:pt x="1232" y="17908"/>
                    <a:pt x="1465" y="20022"/>
                  </a:cubicBezTo>
                  <a:cubicBezTo>
                    <a:pt x="1583" y="21080"/>
                    <a:pt x="1684" y="21935"/>
                    <a:pt x="1759" y="22527"/>
                  </a:cubicBezTo>
                  <a:cubicBezTo>
                    <a:pt x="1795" y="22814"/>
                    <a:pt x="1827" y="23040"/>
                    <a:pt x="1849" y="23205"/>
                  </a:cubicBezTo>
                  <a:cubicBezTo>
                    <a:pt x="1860" y="23277"/>
                    <a:pt x="1867" y="23335"/>
                    <a:pt x="1874" y="23381"/>
                  </a:cubicBezTo>
                  <a:cubicBezTo>
                    <a:pt x="1881" y="23421"/>
                    <a:pt x="1885" y="23442"/>
                    <a:pt x="1888" y="23442"/>
                  </a:cubicBezTo>
                  <a:cubicBezTo>
                    <a:pt x="1888" y="23442"/>
                    <a:pt x="1888" y="23421"/>
                    <a:pt x="1885" y="23381"/>
                  </a:cubicBezTo>
                  <a:cubicBezTo>
                    <a:pt x="1881" y="23335"/>
                    <a:pt x="1878" y="23274"/>
                    <a:pt x="1870" y="23202"/>
                  </a:cubicBezTo>
                  <a:cubicBezTo>
                    <a:pt x="1856" y="23037"/>
                    <a:pt x="1835" y="22810"/>
                    <a:pt x="1806" y="22520"/>
                  </a:cubicBezTo>
                  <a:cubicBezTo>
                    <a:pt x="1745" y="21920"/>
                    <a:pt x="1655" y="21066"/>
                    <a:pt x="1547" y="20015"/>
                  </a:cubicBezTo>
                  <a:cubicBezTo>
                    <a:pt x="1336" y="17896"/>
                    <a:pt x="1060" y="14968"/>
                    <a:pt x="798" y="11734"/>
                  </a:cubicBezTo>
                  <a:cubicBezTo>
                    <a:pt x="539" y="8496"/>
                    <a:pt x="345" y="5560"/>
                    <a:pt x="216" y="3439"/>
                  </a:cubicBezTo>
                  <a:cubicBezTo>
                    <a:pt x="155" y="2384"/>
                    <a:pt x="104" y="1526"/>
                    <a:pt x="69" y="923"/>
                  </a:cubicBezTo>
                  <a:cubicBezTo>
                    <a:pt x="51" y="632"/>
                    <a:pt x="36" y="402"/>
                    <a:pt x="26" y="237"/>
                  </a:cubicBezTo>
                  <a:cubicBezTo>
                    <a:pt x="22" y="166"/>
                    <a:pt x="15" y="108"/>
                    <a:pt x="11" y="61"/>
                  </a:cubicBezTo>
                  <a:cubicBezTo>
                    <a:pt x="8" y="18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7"/>
            <p:cNvSpPr/>
            <p:nvPr/>
          </p:nvSpPr>
          <p:spPr>
            <a:xfrm>
              <a:off x="7541982" y="4593695"/>
              <a:ext cx="280960" cy="6748"/>
            </a:xfrm>
            <a:custGeom>
              <a:rect b="b" l="l" r="r" t="t"/>
              <a:pathLst>
                <a:path extrusionOk="0" h="152" w="6329">
                  <a:moveTo>
                    <a:pt x="926" y="0"/>
                  </a:moveTo>
                  <a:cubicBezTo>
                    <a:pt x="639" y="0"/>
                    <a:pt x="409" y="0"/>
                    <a:pt x="248" y="7"/>
                  </a:cubicBezTo>
                  <a:cubicBezTo>
                    <a:pt x="86" y="11"/>
                    <a:pt x="0" y="18"/>
                    <a:pt x="0" y="25"/>
                  </a:cubicBezTo>
                  <a:cubicBezTo>
                    <a:pt x="0" y="32"/>
                    <a:pt x="86" y="43"/>
                    <a:pt x="248" y="54"/>
                  </a:cubicBezTo>
                  <a:cubicBezTo>
                    <a:pt x="434" y="61"/>
                    <a:pt x="661" y="72"/>
                    <a:pt x="926" y="82"/>
                  </a:cubicBezTo>
                  <a:cubicBezTo>
                    <a:pt x="1497" y="104"/>
                    <a:pt x="2287" y="133"/>
                    <a:pt x="3163" y="147"/>
                  </a:cubicBezTo>
                  <a:cubicBezTo>
                    <a:pt x="3388" y="150"/>
                    <a:pt x="3608" y="151"/>
                    <a:pt x="3820" y="151"/>
                  </a:cubicBezTo>
                  <a:cubicBezTo>
                    <a:pt x="4431" y="151"/>
                    <a:pt x="4976" y="140"/>
                    <a:pt x="5402" y="118"/>
                  </a:cubicBezTo>
                  <a:cubicBezTo>
                    <a:pt x="5689" y="104"/>
                    <a:pt x="5919" y="90"/>
                    <a:pt x="6080" y="75"/>
                  </a:cubicBezTo>
                  <a:cubicBezTo>
                    <a:pt x="6239" y="61"/>
                    <a:pt x="6328" y="50"/>
                    <a:pt x="6328" y="39"/>
                  </a:cubicBezTo>
                  <a:cubicBezTo>
                    <a:pt x="6328" y="32"/>
                    <a:pt x="6239" y="29"/>
                    <a:pt x="6077" y="29"/>
                  </a:cubicBezTo>
                  <a:cubicBezTo>
                    <a:pt x="5891" y="29"/>
                    <a:pt x="5664" y="32"/>
                    <a:pt x="5399" y="36"/>
                  </a:cubicBezTo>
                  <a:cubicBezTo>
                    <a:pt x="5190" y="37"/>
                    <a:pt x="4952" y="38"/>
                    <a:pt x="4691" y="38"/>
                  </a:cubicBezTo>
                  <a:cubicBezTo>
                    <a:pt x="4239" y="38"/>
                    <a:pt x="3719" y="35"/>
                    <a:pt x="3166" y="29"/>
                  </a:cubicBezTo>
                  <a:cubicBezTo>
                    <a:pt x="2290" y="14"/>
                    <a:pt x="1501" y="0"/>
                    <a:pt x="9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7"/>
            <p:cNvSpPr/>
            <p:nvPr/>
          </p:nvSpPr>
          <p:spPr>
            <a:xfrm>
              <a:off x="7729388" y="2654394"/>
              <a:ext cx="270000" cy="3729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7"/>
            <p:cNvSpPr/>
            <p:nvPr/>
          </p:nvSpPr>
          <p:spPr>
            <a:xfrm>
              <a:off x="7012480" y="2565990"/>
              <a:ext cx="867563" cy="416268"/>
            </a:xfrm>
            <a:custGeom>
              <a:rect b="b" l="l" r="r" t="t"/>
              <a:pathLst>
                <a:path extrusionOk="0" h="9377" w="19543">
                  <a:moveTo>
                    <a:pt x="15719" y="1"/>
                  </a:moveTo>
                  <a:cubicBezTo>
                    <a:pt x="15719" y="1"/>
                    <a:pt x="13863" y="5349"/>
                    <a:pt x="13296" y="5399"/>
                  </a:cubicBezTo>
                  <a:cubicBezTo>
                    <a:pt x="12923" y="5433"/>
                    <a:pt x="12548" y="5448"/>
                    <a:pt x="12173" y="5448"/>
                  </a:cubicBezTo>
                  <a:cubicBezTo>
                    <a:pt x="9377" y="5448"/>
                    <a:pt x="6631" y="4593"/>
                    <a:pt x="5590" y="4229"/>
                  </a:cubicBezTo>
                  <a:cubicBezTo>
                    <a:pt x="5471" y="4096"/>
                    <a:pt x="5331" y="3934"/>
                    <a:pt x="5181" y="3733"/>
                  </a:cubicBezTo>
                  <a:cubicBezTo>
                    <a:pt x="5048" y="3565"/>
                    <a:pt x="4951" y="3374"/>
                    <a:pt x="4883" y="3170"/>
                  </a:cubicBezTo>
                  <a:cubicBezTo>
                    <a:pt x="4803" y="2922"/>
                    <a:pt x="4710" y="2589"/>
                    <a:pt x="4714" y="2391"/>
                  </a:cubicBezTo>
                  <a:cubicBezTo>
                    <a:pt x="4718" y="2224"/>
                    <a:pt x="4587" y="2113"/>
                    <a:pt x="4458" y="2113"/>
                  </a:cubicBezTo>
                  <a:cubicBezTo>
                    <a:pt x="4396" y="2113"/>
                    <a:pt x="4335" y="2139"/>
                    <a:pt x="4290" y="2197"/>
                  </a:cubicBezTo>
                  <a:cubicBezTo>
                    <a:pt x="4154" y="2373"/>
                    <a:pt x="4118" y="3048"/>
                    <a:pt x="4430" y="3773"/>
                  </a:cubicBezTo>
                  <a:cubicBezTo>
                    <a:pt x="4543" y="4038"/>
                    <a:pt x="4468" y="4130"/>
                    <a:pt x="4309" y="4130"/>
                  </a:cubicBezTo>
                  <a:cubicBezTo>
                    <a:pt x="4031" y="4130"/>
                    <a:pt x="3493" y="3849"/>
                    <a:pt x="3235" y="3719"/>
                  </a:cubicBezTo>
                  <a:cubicBezTo>
                    <a:pt x="2855" y="3527"/>
                    <a:pt x="1702" y="3012"/>
                    <a:pt x="1429" y="3012"/>
                  </a:cubicBezTo>
                  <a:cubicBezTo>
                    <a:pt x="1411" y="3012"/>
                    <a:pt x="1397" y="3015"/>
                    <a:pt x="1387" y="3019"/>
                  </a:cubicBezTo>
                  <a:cubicBezTo>
                    <a:pt x="1150" y="3130"/>
                    <a:pt x="1225" y="3403"/>
                    <a:pt x="1634" y="3597"/>
                  </a:cubicBezTo>
                  <a:cubicBezTo>
                    <a:pt x="2047" y="3795"/>
                    <a:pt x="3228" y="4459"/>
                    <a:pt x="3110" y="4666"/>
                  </a:cubicBezTo>
                  <a:cubicBezTo>
                    <a:pt x="3100" y="4684"/>
                    <a:pt x="3075" y="4693"/>
                    <a:pt x="3037" y="4693"/>
                  </a:cubicBezTo>
                  <a:cubicBezTo>
                    <a:pt x="2650" y="4693"/>
                    <a:pt x="948" y="3808"/>
                    <a:pt x="948" y="3808"/>
                  </a:cubicBezTo>
                  <a:cubicBezTo>
                    <a:pt x="948" y="3808"/>
                    <a:pt x="743" y="3656"/>
                    <a:pt x="574" y="3656"/>
                  </a:cubicBezTo>
                  <a:cubicBezTo>
                    <a:pt x="506" y="3656"/>
                    <a:pt x="444" y="3681"/>
                    <a:pt x="403" y="3748"/>
                  </a:cubicBezTo>
                  <a:cubicBezTo>
                    <a:pt x="141" y="4174"/>
                    <a:pt x="2403" y="5144"/>
                    <a:pt x="2621" y="5230"/>
                  </a:cubicBezTo>
                  <a:cubicBezTo>
                    <a:pt x="2752" y="5283"/>
                    <a:pt x="2678" y="5464"/>
                    <a:pt x="2554" y="5464"/>
                  </a:cubicBezTo>
                  <a:cubicBezTo>
                    <a:pt x="2534" y="5464"/>
                    <a:pt x="2514" y="5460"/>
                    <a:pt x="2492" y="5449"/>
                  </a:cubicBezTo>
                  <a:cubicBezTo>
                    <a:pt x="2355" y="5387"/>
                    <a:pt x="1063" y="4668"/>
                    <a:pt x="469" y="4668"/>
                  </a:cubicBezTo>
                  <a:cubicBezTo>
                    <a:pt x="346" y="4668"/>
                    <a:pt x="252" y="4699"/>
                    <a:pt x="206" y="4774"/>
                  </a:cubicBezTo>
                  <a:cubicBezTo>
                    <a:pt x="1" y="5105"/>
                    <a:pt x="2058" y="5589"/>
                    <a:pt x="2323" y="6016"/>
                  </a:cubicBezTo>
                  <a:cubicBezTo>
                    <a:pt x="2373" y="6097"/>
                    <a:pt x="2349" y="6129"/>
                    <a:pt x="2277" y="6129"/>
                  </a:cubicBezTo>
                  <a:cubicBezTo>
                    <a:pt x="2151" y="6129"/>
                    <a:pt x="1877" y="6033"/>
                    <a:pt x="1588" y="5937"/>
                  </a:cubicBezTo>
                  <a:cubicBezTo>
                    <a:pt x="1297" y="5841"/>
                    <a:pt x="990" y="5747"/>
                    <a:pt x="797" y="5747"/>
                  </a:cubicBezTo>
                  <a:cubicBezTo>
                    <a:pt x="708" y="5747"/>
                    <a:pt x="643" y="5767"/>
                    <a:pt x="615" y="5816"/>
                  </a:cubicBezTo>
                  <a:cubicBezTo>
                    <a:pt x="547" y="5937"/>
                    <a:pt x="514" y="6038"/>
                    <a:pt x="1620" y="6436"/>
                  </a:cubicBezTo>
                  <a:cubicBezTo>
                    <a:pt x="2154" y="6630"/>
                    <a:pt x="3167" y="6866"/>
                    <a:pt x="4086" y="7065"/>
                  </a:cubicBezTo>
                  <a:lnTo>
                    <a:pt x="4082" y="7075"/>
                  </a:lnTo>
                  <a:cubicBezTo>
                    <a:pt x="4082" y="7075"/>
                    <a:pt x="9223" y="9377"/>
                    <a:pt x="13225" y="9377"/>
                  </a:cubicBezTo>
                  <a:cubicBezTo>
                    <a:pt x="15156" y="9377"/>
                    <a:pt x="16821" y="8841"/>
                    <a:pt x="17517" y="7254"/>
                  </a:cubicBezTo>
                  <a:cubicBezTo>
                    <a:pt x="19462" y="2812"/>
                    <a:pt x="19542" y="2490"/>
                    <a:pt x="19525" y="2490"/>
                  </a:cubicBezTo>
                  <a:lnTo>
                    <a:pt x="19525" y="2490"/>
                  </a:lnTo>
                  <a:cubicBezTo>
                    <a:pt x="19522" y="2490"/>
                    <a:pt x="19516" y="2499"/>
                    <a:pt x="19516" y="2499"/>
                  </a:cubicBezTo>
                  <a:lnTo>
                    <a:pt x="15719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7"/>
            <p:cNvSpPr/>
            <p:nvPr/>
          </p:nvSpPr>
          <p:spPr>
            <a:xfrm>
              <a:off x="7607725" y="2352468"/>
              <a:ext cx="295610" cy="523654"/>
            </a:xfrm>
            <a:custGeom>
              <a:rect b="b" l="l" r="r" t="t"/>
              <a:pathLst>
                <a:path extrusionOk="0" h="11796" w="6659">
                  <a:moveTo>
                    <a:pt x="3544" y="1"/>
                  </a:moveTo>
                  <a:lnTo>
                    <a:pt x="3529" y="26"/>
                  </a:lnTo>
                  <a:lnTo>
                    <a:pt x="3170" y="895"/>
                  </a:lnTo>
                  <a:lnTo>
                    <a:pt x="3135" y="977"/>
                  </a:lnTo>
                  <a:lnTo>
                    <a:pt x="3049" y="1185"/>
                  </a:lnTo>
                  <a:lnTo>
                    <a:pt x="3012" y="1268"/>
                  </a:lnTo>
                  <a:lnTo>
                    <a:pt x="2284" y="3016"/>
                  </a:lnTo>
                  <a:cubicBezTo>
                    <a:pt x="2154" y="3594"/>
                    <a:pt x="2007" y="4168"/>
                    <a:pt x="1843" y="4735"/>
                  </a:cubicBezTo>
                  <a:cubicBezTo>
                    <a:pt x="1831" y="4771"/>
                    <a:pt x="1821" y="4807"/>
                    <a:pt x="1810" y="4843"/>
                  </a:cubicBezTo>
                  <a:cubicBezTo>
                    <a:pt x="1745" y="5058"/>
                    <a:pt x="1681" y="5270"/>
                    <a:pt x="1613" y="5482"/>
                  </a:cubicBezTo>
                  <a:cubicBezTo>
                    <a:pt x="1175" y="6824"/>
                    <a:pt x="632" y="8134"/>
                    <a:pt x="1" y="9420"/>
                  </a:cubicBezTo>
                  <a:lnTo>
                    <a:pt x="4527" y="11795"/>
                  </a:lnTo>
                  <a:cubicBezTo>
                    <a:pt x="4527" y="11795"/>
                    <a:pt x="6257" y="8701"/>
                    <a:pt x="6630" y="4513"/>
                  </a:cubicBezTo>
                  <a:cubicBezTo>
                    <a:pt x="6649" y="4308"/>
                    <a:pt x="6655" y="4114"/>
                    <a:pt x="6655" y="3928"/>
                  </a:cubicBezTo>
                  <a:cubicBezTo>
                    <a:pt x="6659" y="697"/>
                    <a:pt x="4096" y="94"/>
                    <a:pt x="3619" y="12"/>
                  </a:cubicBezTo>
                  <a:lnTo>
                    <a:pt x="3612" y="12"/>
                  </a:lnTo>
                  <a:cubicBezTo>
                    <a:pt x="3569" y="1"/>
                    <a:pt x="3544" y="1"/>
                    <a:pt x="35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7"/>
            <p:cNvSpPr/>
            <p:nvPr/>
          </p:nvSpPr>
          <p:spPr>
            <a:xfrm>
              <a:off x="7704500" y="2352779"/>
              <a:ext cx="67255" cy="59797"/>
            </a:xfrm>
            <a:custGeom>
              <a:rect b="b" l="l" r="r" t="t"/>
              <a:pathLst>
                <a:path extrusionOk="0" h="1347" w="1515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7"/>
            <p:cNvSpPr/>
            <p:nvPr/>
          </p:nvSpPr>
          <p:spPr>
            <a:xfrm>
              <a:off x="7686477" y="2424338"/>
              <a:ext cx="175173" cy="164297"/>
            </a:xfrm>
            <a:custGeom>
              <a:rect b="b" l="l" r="r" t="t"/>
              <a:pathLst>
                <a:path extrusionOk="0" h="3701" w="3946">
                  <a:moveTo>
                    <a:pt x="3030" y="0"/>
                  </a:moveTo>
                  <a:lnTo>
                    <a:pt x="3037" y="48"/>
                  </a:lnTo>
                  <a:cubicBezTo>
                    <a:pt x="3155" y="548"/>
                    <a:pt x="3308" y="1210"/>
                    <a:pt x="3483" y="1972"/>
                  </a:cubicBezTo>
                  <a:lnTo>
                    <a:pt x="3483" y="1972"/>
                  </a:lnTo>
                  <a:cubicBezTo>
                    <a:pt x="3073" y="1860"/>
                    <a:pt x="2631" y="1735"/>
                    <a:pt x="2172" y="1605"/>
                  </a:cubicBezTo>
                  <a:cubicBezTo>
                    <a:pt x="2043" y="1569"/>
                    <a:pt x="1914" y="1534"/>
                    <a:pt x="1788" y="1501"/>
                  </a:cubicBezTo>
                  <a:lnTo>
                    <a:pt x="1710" y="1479"/>
                  </a:lnTo>
                  <a:lnTo>
                    <a:pt x="1713" y="1559"/>
                  </a:lnTo>
                  <a:cubicBezTo>
                    <a:pt x="1751" y="2295"/>
                    <a:pt x="1786" y="2979"/>
                    <a:pt x="1814" y="3571"/>
                  </a:cubicBezTo>
                  <a:lnTo>
                    <a:pt x="1814" y="3571"/>
                  </a:lnTo>
                  <a:cubicBezTo>
                    <a:pt x="1293" y="3441"/>
                    <a:pt x="852" y="3331"/>
                    <a:pt x="521" y="3249"/>
                  </a:cubicBezTo>
                  <a:cubicBezTo>
                    <a:pt x="370" y="3217"/>
                    <a:pt x="245" y="3188"/>
                    <a:pt x="141" y="3163"/>
                  </a:cubicBezTo>
                  <a:cubicBezTo>
                    <a:pt x="66" y="3147"/>
                    <a:pt x="21" y="3140"/>
                    <a:pt x="8" y="3140"/>
                  </a:cubicBezTo>
                  <a:cubicBezTo>
                    <a:pt x="5" y="3140"/>
                    <a:pt x="4" y="3140"/>
                    <a:pt x="4" y="3141"/>
                  </a:cubicBezTo>
                  <a:cubicBezTo>
                    <a:pt x="1" y="3149"/>
                    <a:pt x="47" y="3163"/>
                    <a:pt x="130" y="3192"/>
                  </a:cubicBezTo>
                  <a:cubicBezTo>
                    <a:pt x="234" y="3224"/>
                    <a:pt x="356" y="3260"/>
                    <a:pt x="507" y="3303"/>
                  </a:cubicBezTo>
                  <a:cubicBezTo>
                    <a:pt x="852" y="3399"/>
                    <a:pt x="1311" y="3529"/>
                    <a:pt x="1856" y="3683"/>
                  </a:cubicBezTo>
                  <a:lnTo>
                    <a:pt x="1917" y="3701"/>
                  </a:lnTo>
                  <a:lnTo>
                    <a:pt x="1914" y="3633"/>
                  </a:lnTo>
                  <a:cubicBezTo>
                    <a:pt x="1893" y="3048"/>
                    <a:pt x="1863" y="2365"/>
                    <a:pt x="1834" y="1634"/>
                  </a:cubicBezTo>
                  <a:lnTo>
                    <a:pt x="1834" y="1634"/>
                  </a:lnTo>
                  <a:cubicBezTo>
                    <a:pt x="1935" y="1663"/>
                    <a:pt x="2038" y="1692"/>
                    <a:pt x="2140" y="1720"/>
                  </a:cubicBezTo>
                  <a:cubicBezTo>
                    <a:pt x="2636" y="1857"/>
                    <a:pt x="3110" y="1986"/>
                    <a:pt x="3547" y="2107"/>
                  </a:cubicBezTo>
                  <a:lnTo>
                    <a:pt x="3637" y="2132"/>
                  </a:lnTo>
                  <a:lnTo>
                    <a:pt x="3615" y="2039"/>
                  </a:lnTo>
                  <a:cubicBezTo>
                    <a:pt x="3420" y="1265"/>
                    <a:pt x="3249" y="592"/>
                    <a:pt x="3121" y="77"/>
                  </a:cubicBezTo>
                  <a:lnTo>
                    <a:pt x="3121" y="77"/>
                  </a:lnTo>
                  <a:cubicBezTo>
                    <a:pt x="3586" y="89"/>
                    <a:pt x="3876" y="150"/>
                    <a:pt x="3934" y="150"/>
                  </a:cubicBezTo>
                  <a:cubicBezTo>
                    <a:pt x="3941" y="150"/>
                    <a:pt x="3945" y="149"/>
                    <a:pt x="3945" y="148"/>
                  </a:cubicBezTo>
                  <a:cubicBezTo>
                    <a:pt x="3945" y="141"/>
                    <a:pt x="3867" y="119"/>
                    <a:pt x="3719" y="86"/>
                  </a:cubicBezTo>
                  <a:cubicBezTo>
                    <a:pt x="3572" y="54"/>
                    <a:pt x="3353" y="18"/>
                    <a:pt x="3077" y="5"/>
                  </a:cubicBezTo>
                  <a:lnTo>
                    <a:pt x="303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7"/>
            <p:cNvSpPr/>
            <p:nvPr/>
          </p:nvSpPr>
          <p:spPr>
            <a:xfrm>
              <a:off x="7661484" y="2644696"/>
              <a:ext cx="212773" cy="94867"/>
            </a:xfrm>
            <a:custGeom>
              <a:rect b="b" l="l" r="r" t="t"/>
              <a:pathLst>
                <a:path extrusionOk="0" h="2137" w="4793">
                  <a:moveTo>
                    <a:pt x="366" y="1761"/>
                  </a:moveTo>
                  <a:cubicBezTo>
                    <a:pt x="366" y="1761"/>
                    <a:pt x="366" y="1762"/>
                    <a:pt x="366" y="1763"/>
                  </a:cubicBezTo>
                  <a:lnTo>
                    <a:pt x="363" y="1767"/>
                  </a:lnTo>
                  <a:cubicBezTo>
                    <a:pt x="365" y="1763"/>
                    <a:pt x="366" y="1761"/>
                    <a:pt x="366" y="1761"/>
                  </a:cubicBezTo>
                  <a:close/>
                  <a:moveTo>
                    <a:pt x="4314" y="1"/>
                  </a:moveTo>
                  <a:lnTo>
                    <a:pt x="4282" y="54"/>
                  </a:lnTo>
                  <a:cubicBezTo>
                    <a:pt x="4013" y="536"/>
                    <a:pt x="3605" y="1215"/>
                    <a:pt x="3048" y="1946"/>
                  </a:cubicBezTo>
                  <a:lnTo>
                    <a:pt x="3048" y="1946"/>
                  </a:lnTo>
                  <a:cubicBezTo>
                    <a:pt x="2849" y="1687"/>
                    <a:pt x="2639" y="1410"/>
                    <a:pt x="2423" y="1127"/>
                  </a:cubicBezTo>
                  <a:cubicBezTo>
                    <a:pt x="2247" y="902"/>
                    <a:pt x="2079" y="679"/>
                    <a:pt x="1914" y="463"/>
                  </a:cubicBezTo>
                  <a:lnTo>
                    <a:pt x="1874" y="413"/>
                  </a:lnTo>
                  <a:lnTo>
                    <a:pt x="1827" y="453"/>
                  </a:lnTo>
                  <a:cubicBezTo>
                    <a:pt x="1544" y="708"/>
                    <a:pt x="1271" y="948"/>
                    <a:pt x="1019" y="1174"/>
                  </a:cubicBezTo>
                  <a:cubicBezTo>
                    <a:pt x="894" y="1286"/>
                    <a:pt x="772" y="1394"/>
                    <a:pt x="658" y="1497"/>
                  </a:cubicBezTo>
                  <a:cubicBezTo>
                    <a:pt x="600" y="1548"/>
                    <a:pt x="546" y="1598"/>
                    <a:pt x="492" y="1648"/>
                  </a:cubicBezTo>
                  <a:lnTo>
                    <a:pt x="414" y="1716"/>
                  </a:lnTo>
                  <a:lnTo>
                    <a:pt x="414" y="1716"/>
                  </a:lnTo>
                  <a:cubicBezTo>
                    <a:pt x="413" y="1716"/>
                    <a:pt x="412" y="1715"/>
                    <a:pt x="411" y="1715"/>
                  </a:cubicBezTo>
                  <a:lnTo>
                    <a:pt x="411" y="1715"/>
                  </a:lnTo>
                  <a:cubicBezTo>
                    <a:pt x="272" y="1301"/>
                    <a:pt x="168" y="957"/>
                    <a:pt x="105" y="718"/>
                  </a:cubicBezTo>
                  <a:cubicBezTo>
                    <a:pt x="36" y="474"/>
                    <a:pt x="22" y="334"/>
                    <a:pt x="15" y="334"/>
                  </a:cubicBezTo>
                  <a:lnTo>
                    <a:pt x="15" y="334"/>
                  </a:lnTo>
                  <a:cubicBezTo>
                    <a:pt x="4" y="334"/>
                    <a:pt x="0" y="478"/>
                    <a:pt x="58" y="729"/>
                  </a:cubicBezTo>
                  <a:cubicBezTo>
                    <a:pt x="108" y="980"/>
                    <a:pt x="201" y="1339"/>
                    <a:pt x="335" y="1773"/>
                  </a:cubicBezTo>
                  <a:lnTo>
                    <a:pt x="348" y="1817"/>
                  </a:lnTo>
                  <a:lnTo>
                    <a:pt x="366" y="1810"/>
                  </a:lnTo>
                  <a:lnTo>
                    <a:pt x="366" y="1810"/>
                  </a:lnTo>
                  <a:cubicBezTo>
                    <a:pt x="378" y="1823"/>
                    <a:pt x="398" y="1835"/>
                    <a:pt x="409" y="1835"/>
                  </a:cubicBezTo>
                  <a:cubicBezTo>
                    <a:pt x="413" y="1835"/>
                    <a:pt x="415" y="1834"/>
                    <a:pt x="416" y="1831"/>
                  </a:cubicBezTo>
                  <a:cubicBezTo>
                    <a:pt x="424" y="1828"/>
                    <a:pt x="424" y="1828"/>
                    <a:pt x="431" y="1824"/>
                  </a:cubicBezTo>
                  <a:lnTo>
                    <a:pt x="438" y="1817"/>
                  </a:lnTo>
                  <a:lnTo>
                    <a:pt x="449" y="1806"/>
                  </a:lnTo>
                  <a:lnTo>
                    <a:pt x="471" y="1788"/>
                  </a:lnTo>
                  <a:lnTo>
                    <a:pt x="553" y="1720"/>
                  </a:lnTo>
                  <a:cubicBezTo>
                    <a:pt x="607" y="1669"/>
                    <a:pt x="664" y="1619"/>
                    <a:pt x="722" y="1569"/>
                  </a:cubicBezTo>
                  <a:cubicBezTo>
                    <a:pt x="840" y="1469"/>
                    <a:pt x="962" y="1364"/>
                    <a:pt x="1088" y="1253"/>
                  </a:cubicBezTo>
                  <a:cubicBezTo>
                    <a:pt x="1333" y="1043"/>
                    <a:pt x="1589" y="817"/>
                    <a:pt x="1859" y="583"/>
                  </a:cubicBezTo>
                  <a:lnTo>
                    <a:pt x="1859" y="583"/>
                  </a:lnTo>
                  <a:cubicBezTo>
                    <a:pt x="2012" y="783"/>
                    <a:pt x="2168" y="991"/>
                    <a:pt x="2330" y="1200"/>
                  </a:cubicBezTo>
                  <a:cubicBezTo>
                    <a:pt x="2563" y="1505"/>
                    <a:pt x="2790" y="1798"/>
                    <a:pt x="3001" y="2075"/>
                  </a:cubicBezTo>
                  <a:lnTo>
                    <a:pt x="3048" y="2136"/>
                  </a:lnTo>
                  <a:lnTo>
                    <a:pt x="3095" y="2075"/>
                  </a:lnTo>
                  <a:cubicBezTo>
                    <a:pt x="3652" y="1341"/>
                    <a:pt x="4056" y="643"/>
                    <a:pt x="4319" y="141"/>
                  </a:cubicBezTo>
                  <a:lnTo>
                    <a:pt x="4319" y="141"/>
                  </a:lnTo>
                  <a:cubicBezTo>
                    <a:pt x="4449" y="342"/>
                    <a:pt x="4541" y="520"/>
                    <a:pt x="4627" y="629"/>
                  </a:cubicBezTo>
                  <a:cubicBezTo>
                    <a:pt x="4714" y="744"/>
                    <a:pt x="4780" y="794"/>
                    <a:pt x="4784" y="794"/>
                  </a:cubicBezTo>
                  <a:cubicBezTo>
                    <a:pt x="4785" y="794"/>
                    <a:pt x="4785" y="794"/>
                    <a:pt x="4785" y="794"/>
                  </a:cubicBezTo>
                  <a:cubicBezTo>
                    <a:pt x="4792" y="786"/>
                    <a:pt x="4735" y="729"/>
                    <a:pt x="4655" y="607"/>
                  </a:cubicBezTo>
                  <a:cubicBezTo>
                    <a:pt x="4577" y="485"/>
                    <a:pt x="4487" y="288"/>
                    <a:pt x="4344" y="51"/>
                  </a:cubicBezTo>
                  <a:lnTo>
                    <a:pt x="431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7"/>
            <p:cNvSpPr/>
            <p:nvPr/>
          </p:nvSpPr>
          <p:spPr>
            <a:xfrm>
              <a:off x="7609990" y="2539844"/>
              <a:ext cx="90738" cy="227955"/>
            </a:xfrm>
            <a:custGeom>
              <a:rect b="b" l="l" r="r" t="t"/>
              <a:pathLst>
                <a:path extrusionOk="0" h="5135" w="2044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7"/>
            <p:cNvSpPr/>
            <p:nvPr/>
          </p:nvSpPr>
          <p:spPr>
            <a:xfrm>
              <a:off x="7704500" y="2352779"/>
              <a:ext cx="67255" cy="59797"/>
            </a:xfrm>
            <a:custGeom>
              <a:rect b="b" l="l" r="r" t="t"/>
              <a:pathLst>
                <a:path extrusionOk="0" h="1347" w="1515">
                  <a:moveTo>
                    <a:pt x="1489" y="1"/>
                  </a:moveTo>
                  <a:cubicBezTo>
                    <a:pt x="1452" y="1"/>
                    <a:pt x="1366" y="12"/>
                    <a:pt x="1243" y="23"/>
                  </a:cubicBezTo>
                  <a:cubicBezTo>
                    <a:pt x="1074" y="40"/>
                    <a:pt x="833" y="58"/>
                    <a:pt x="550" y="69"/>
                  </a:cubicBezTo>
                  <a:lnTo>
                    <a:pt x="464" y="73"/>
                  </a:lnTo>
                  <a:lnTo>
                    <a:pt x="507" y="148"/>
                  </a:lnTo>
                  <a:cubicBezTo>
                    <a:pt x="636" y="363"/>
                    <a:pt x="776" y="600"/>
                    <a:pt x="923" y="848"/>
                  </a:cubicBezTo>
                  <a:cubicBezTo>
                    <a:pt x="994" y="965"/>
                    <a:pt x="1065" y="1081"/>
                    <a:pt x="1133" y="1192"/>
                  </a:cubicBezTo>
                  <a:lnTo>
                    <a:pt x="1133" y="1192"/>
                  </a:lnTo>
                  <a:cubicBezTo>
                    <a:pt x="925" y="1164"/>
                    <a:pt x="735" y="1153"/>
                    <a:pt x="574" y="1153"/>
                  </a:cubicBezTo>
                  <a:cubicBezTo>
                    <a:pt x="492" y="1153"/>
                    <a:pt x="418" y="1156"/>
                    <a:pt x="352" y="1160"/>
                  </a:cubicBezTo>
                  <a:cubicBezTo>
                    <a:pt x="130" y="1178"/>
                    <a:pt x="0" y="1207"/>
                    <a:pt x="0" y="1218"/>
                  </a:cubicBezTo>
                  <a:cubicBezTo>
                    <a:pt x="0" y="1250"/>
                    <a:pt x="528" y="1189"/>
                    <a:pt x="1235" y="1322"/>
                  </a:cubicBezTo>
                  <a:lnTo>
                    <a:pt x="1357" y="1347"/>
                  </a:lnTo>
                  <a:lnTo>
                    <a:pt x="1357" y="1347"/>
                  </a:lnTo>
                  <a:lnTo>
                    <a:pt x="1293" y="1239"/>
                  </a:lnTo>
                  <a:cubicBezTo>
                    <a:pt x="1206" y="1095"/>
                    <a:pt x="1117" y="941"/>
                    <a:pt x="1024" y="787"/>
                  </a:cubicBezTo>
                  <a:cubicBezTo>
                    <a:pt x="890" y="568"/>
                    <a:pt x="762" y="359"/>
                    <a:pt x="642" y="167"/>
                  </a:cubicBezTo>
                  <a:lnTo>
                    <a:pt x="642" y="167"/>
                  </a:lnTo>
                  <a:cubicBezTo>
                    <a:pt x="1169" y="124"/>
                    <a:pt x="1514" y="32"/>
                    <a:pt x="1508" y="5"/>
                  </a:cubicBezTo>
                  <a:cubicBezTo>
                    <a:pt x="1507" y="2"/>
                    <a:pt x="1500" y="1"/>
                    <a:pt x="14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37" name="Google Shape;3137;p47"/>
            <p:cNvGrpSpPr/>
            <p:nvPr/>
          </p:nvGrpSpPr>
          <p:grpSpPr>
            <a:xfrm>
              <a:off x="7331478" y="2343723"/>
              <a:ext cx="542780" cy="395840"/>
              <a:chOff x="7331478" y="2343723"/>
              <a:chExt cx="542780" cy="395840"/>
            </a:xfrm>
          </p:grpSpPr>
          <p:sp>
            <p:nvSpPr>
              <p:cNvPr id="3138" name="Google Shape;3138;p47"/>
              <p:cNvSpPr/>
              <p:nvPr/>
            </p:nvSpPr>
            <p:spPr>
              <a:xfrm>
                <a:off x="7445431" y="2352912"/>
                <a:ext cx="326019" cy="156084"/>
              </a:xfrm>
              <a:custGeom>
                <a:rect b="b" l="l" r="r" t="t"/>
                <a:pathLst>
                  <a:path extrusionOk="0" h="3516" w="7344">
                    <a:moveTo>
                      <a:pt x="7339" y="0"/>
                    </a:moveTo>
                    <a:cubicBezTo>
                      <a:pt x="7319" y="0"/>
                      <a:pt x="7238" y="23"/>
                      <a:pt x="7097" y="48"/>
                    </a:cubicBezTo>
                    <a:cubicBezTo>
                      <a:pt x="6935" y="80"/>
                      <a:pt x="6698" y="80"/>
                      <a:pt x="6386" y="91"/>
                    </a:cubicBezTo>
                    <a:lnTo>
                      <a:pt x="6343" y="91"/>
                    </a:lnTo>
                    <a:lnTo>
                      <a:pt x="6364" y="134"/>
                    </a:lnTo>
                    <a:cubicBezTo>
                      <a:pt x="6540" y="429"/>
                      <a:pt x="6754" y="790"/>
                      <a:pt x="7001" y="1210"/>
                    </a:cubicBezTo>
                    <a:lnTo>
                      <a:pt x="7001" y="1210"/>
                    </a:lnTo>
                    <a:cubicBezTo>
                      <a:pt x="6774" y="1170"/>
                      <a:pt x="6525" y="1146"/>
                      <a:pt x="6264" y="1146"/>
                    </a:cubicBezTo>
                    <a:cubicBezTo>
                      <a:pt x="6124" y="1146"/>
                      <a:pt x="5980" y="1153"/>
                      <a:pt x="5833" y="1168"/>
                    </a:cubicBezTo>
                    <a:lnTo>
                      <a:pt x="5783" y="1172"/>
                    </a:lnTo>
                    <a:lnTo>
                      <a:pt x="5790" y="1222"/>
                    </a:lnTo>
                    <a:cubicBezTo>
                      <a:pt x="5830" y="1619"/>
                      <a:pt x="5820" y="2076"/>
                      <a:pt x="5952" y="2537"/>
                    </a:cubicBezTo>
                    <a:lnTo>
                      <a:pt x="5952" y="2537"/>
                    </a:lnTo>
                    <a:cubicBezTo>
                      <a:pt x="5548" y="2431"/>
                      <a:pt x="5121" y="2306"/>
                      <a:pt x="4738" y="2076"/>
                    </a:cubicBezTo>
                    <a:lnTo>
                      <a:pt x="4667" y="2036"/>
                    </a:lnTo>
                    <a:lnTo>
                      <a:pt x="4652" y="2116"/>
                    </a:lnTo>
                    <a:cubicBezTo>
                      <a:pt x="4575" y="2496"/>
                      <a:pt x="4492" y="2898"/>
                      <a:pt x="4409" y="3304"/>
                    </a:cubicBezTo>
                    <a:lnTo>
                      <a:pt x="4409" y="3304"/>
                    </a:lnTo>
                    <a:cubicBezTo>
                      <a:pt x="4261" y="3179"/>
                      <a:pt x="4111" y="3043"/>
                      <a:pt x="3966" y="2898"/>
                    </a:cubicBezTo>
                    <a:cubicBezTo>
                      <a:pt x="3802" y="2733"/>
                      <a:pt x="3651" y="2565"/>
                      <a:pt x="3511" y="2385"/>
                    </a:cubicBezTo>
                    <a:lnTo>
                      <a:pt x="3474" y="2338"/>
                    </a:lnTo>
                    <a:lnTo>
                      <a:pt x="3428" y="2378"/>
                    </a:lnTo>
                    <a:cubicBezTo>
                      <a:pt x="3052" y="2677"/>
                      <a:pt x="2681" y="2967"/>
                      <a:pt x="2326" y="3250"/>
                    </a:cubicBezTo>
                    <a:lnTo>
                      <a:pt x="2326" y="3250"/>
                    </a:lnTo>
                    <a:cubicBezTo>
                      <a:pt x="2249" y="2872"/>
                      <a:pt x="2169" y="2504"/>
                      <a:pt x="2096" y="2152"/>
                    </a:cubicBezTo>
                    <a:lnTo>
                      <a:pt x="2086" y="2091"/>
                    </a:lnTo>
                    <a:lnTo>
                      <a:pt x="2025" y="2112"/>
                    </a:lnTo>
                    <a:cubicBezTo>
                      <a:pt x="1616" y="2262"/>
                      <a:pt x="1225" y="2402"/>
                      <a:pt x="859" y="2533"/>
                    </a:cubicBezTo>
                    <a:lnTo>
                      <a:pt x="859" y="2533"/>
                    </a:lnTo>
                    <a:cubicBezTo>
                      <a:pt x="976" y="2066"/>
                      <a:pt x="1087" y="1639"/>
                      <a:pt x="1185" y="1254"/>
                    </a:cubicBezTo>
                    <a:lnTo>
                      <a:pt x="1196" y="1211"/>
                    </a:lnTo>
                    <a:lnTo>
                      <a:pt x="1153" y="1204"/>
                    </a:lnTo>
                    <a:cubicBezTo>
                      <a:pt x="749" y="1143"/>
                      <a:pt x="398" y="1091"/>
                      <a:pt x="99" y="1046"/>
                    </a:cubicBezTo>
                    <a:lnTo>
                      <a:pt x="99" y="1046"/>
                    </a:lnTo>
                    <a:cubicBezTo>
                      <a:pt x="282" y="761"/>
                      <a:pt x="425" y="533"/>
                      <a:pt x="532" y="368"/>
                    </a:cubicBezTo>
                    <a:cubicBezTo>
                      <a:pt x="578" y="292"/>
                      <a:pt x="614" y="231"/>
                      <a:pt x="646" y="181"/>
                    </a:cubicBezTo>
                    <a:cubicBezTo>
                      <a:pt x="668" y="138"/>
                      <a:pt x="682" y="116"/>
                      <a:pt x="679" y="113"/>
                    </a:cubicBezTo>
                    <a:lnTo>
                      <a:pt x="679" y="113"/>
                    </a:lnTo>
                    <a:cubicBezTo>
                      <a:pt x="675" y="113"/>
                      <a:pt x="661" y="131"/>
                      <a:pt x="632" y="174"/>
                    </a:cubicBezTo>
                    <a:cubicBezTo>
                      <a:pt x="596" y="221"/>
                      <a:pt x="557" y="278"/>
                      <a:pt x="502" y="350"/>
                    </a:cubicBezTo>
                    <a:cubicBezTo>
                      <a:pt x="388" y="522"/>
                      <a:pt x="230" y="756"/>
                      <a:pt x="25" y="1049"/>
                    </a:cubicBezTo>
                    <a:lnTo>
                      <a:pt x="0" y="1089"/>
                    </a:lnTo>
                    <a:lnTo>
                      <a:pt x="47" y="1097"/>
                    </a:lnTo>
                    <a:cubicBezTo>
                      <a:pt x="341" y="1148"/>
                      <a:pt x="689" y="1207"/>
                      <a:pt x="1094" y="1275"/>
                    </a:cubicBezTo>
                    <a:lnTo>
                      <a:pt x="1094" y="1275"/>
                    </a:lnTo>
                    <a:cubicBezTo>
                      <a:pt x="989" y="1673"/>
                      <a:pt x="872" y="2115"/>
                      <a:pt x="739" y="2596"/>
                    </a:cubicBezTo>
                    <a:lnTo>
                      <a:pt x="718" y="2686"/>
                    </a:lnTo>
                    <a:lnTo>
                      <a:pt x="718" y="2686"/>
                    </a:lnTo>
                    <a:lnTo>
                      <a:pt x="804" y="2654"/>
                    </a:lnTo>
                    <a:cubicBezTo>
                      <a:pt x="1182" y="2524"/>
                      <a:pt x="1582" y="2384"/>
                      <a:pt x="2005" y="2237"/>
                    </a:cubicBezTo>
                    <a:lnTo>
                      <a:pt x="2005" y="2237"/>
                    </a:lnTo>
                    <a:cubicBezTo>
                      <a:pt x="2077" y="2600"/>
                      <a:pt x="2155" y="2975"/>
                      <a:pt x="2233" y="3365"/>
                    </a:cubicBezTo>
                    <a:lnTo>
                      <a:pt x="2251" y="3454"/>
                    </a:lnTo>
                    <a:lnTo>
                      <a:pt x="2326" y="3397"/>
                    </a:lnTo>
                    <a:cubicBezTo>
                      <a:pt x="2689" y="3111"/>
                      <a:pt x="3067" y="2811"/>
                      <a:pt x="3456" y="2505"/>
                    </a:cubicBezTo>
                    <a:lnTo>
                      <a:pt x="3456" y="2505"/>
                    </a:lnTo>
                    <a:cubicBezTo>
                      <a:pt x="3586" y="2669"/>
                      <a:pt x="3729" y="2829"/>
                      <a:pt x="3880" y="2981"/>
                    </a:cubicBezTo>
                    <a:cubicBezTo>
                      <a:pt x="4052" y="3153"/>
                      <a:pt x="4232" y="3315"/>
                      <a:pt x="4412" y="3458"/>
                    </a:cubicBezTo>
                    <a:lnTo>
                      <a:pt x="4487" y="3516"/>
                    </a:lnTo>
                    <a:lnTo>
                      <a:pt x="4505" y="3423"/>
                    </a:lnTo>
                    <a:cubicBezTo>
                      <a:pt x="4589" y="3008"/>
                      <a:pt x="4670" y="2603"/>
                      <a:pt x="4748" y="2214"/>
                    </a:cubicBezTo>
                    <a:lnTo>
                      <a:pt x="4748" y="2214"/>
                    </a:lnTo>
                    <a:cubicBezTo>
                      <a:pt x="5165" y="2445"/>
                      <a:pt x="5605" y="2559"/>
                      <a:pt x="6020" y="2664"/>
                    </a:cubicBezTo>
                    <a:lnTo>
                      <a:pt x="6113" y="2690"/>
                    </a:lnTo>
                    <a:lnTo>
                      <a:pt x="6084" y="2596"/>
                    </a:lnTo>
                    <a:cubicBezTo>
                      <a:pt x="5932" y="2143"/>
                      <a:pt x="5933" y="1681"/>
                      <a:pt x="5888" y="1260"/>
                    </a:cubicBezTo>
                    <a:lnTo>
                      <a:pt x="5888" y="1260"/>
                    </a:lnTo>
                    <a:cubicBezTo>
                      <a:pt x="6035" y="1245"/>
                      <a:pt x="6179" y="1238"/>
                      <a:pt x="6318" y="1238"/>
                    </a:cubicBezTo>
                    <a:cubicBezTo>
                      <a:pt x="6588" y="1238"/>
                      <a:pt x="6843" y="1263"/>
                      <a:pt x="7075" y="1304"/>
                    </a:cubicBezTo>
                    <a:lnTo>
                      <a:pt x="7161" y="1319"/>
                    </a:lnTo>
                    <a:lnTo>
                      <a:pt x="7114" y="1243"/>
                    </a:lnTo>
                    <a:cubicBezTo>
                      <a:pt x="6852" y="816"/>
                      <a:pt x="6623" y="444"/>
                      <a:pt x="6434" y="142"/>
                    </a:cubicBezTo>
                    <a:lnTo>
                      <a:pt x="6434" y="142"/>
                    </a:lnTo>
                    <a:cubicBezTo>
                      <a:pt x="6721" y="126"/>
                      <a:pt x="6949" y="114"/>
                      <a:pt x="7104" y="73"/>
                    </a:cubicBezTo>
                    <a:cubicBezTo>
                      <a:pt x="7183" y="55"/>
                      <a:pt x="7243" y="37"/>
                      <a:pt x="7283" y="27"/>
                    </a:cubicBezTo>
                    <a:cubicBezTo>
                      <a:pt x="7322" y="12"/>
                      <a:pt x="7344" y="5"/>
                      <a:pt x="7344" y="2"/>
                    </a:cubicBezTo>
                    <a:cubicBezTo>
                      <a:pt x="7343" y="1"/>
                      <a:pt x="7342" y="0"/>
                      <a:pt x="73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47"/>
              <p:cNvSpPr/>
              <p:nvPr/>
            </p:nvSpPr>
            <p:spPr>
              <a:xfrm>
                <a:off x="7331478" y="2423760"/>
                <a:ext cx="530180" cy="215259"/>
              </a:xfrm>
              <a:custGeom>
                <a:rect b="b" l="l" r="r" t="t"/>
                <a:pathLst>
                  <a:path extrusionOk="0" h="4849" w="11943">
                    <a:moveTo>
                      <a:pt x="11342" y="1"/>
                    </a:moveTo>
                    <a:cubicBezTo>
                      <a:pt x="11258" y="1"/>
                      <a:pt x="11166" y="9"/>
                      <a:pt x="11067" y="31"/>
                    </a:cubicBezTo>
                    <a:lnTo>
                      <a:pt x="11045" y="35"/>
                    </a:lnTo>
                    <a:lnTo>
                      <a:pt x="11049" y="56"/>
                    </a:lnTo>
                    <a:cubicBezTo>
                      <a:pt x="11088" y="301"/>
                      <a:pt x="11150" y="599"/>
                      <a:pt x="11231" y="932"/>
                    </a:cubicBezTo>
                    <a:cubicBezTo>
                      <a:pt x="11313" y="1253"/>
                      <a:pt x="11414" y="1611"/>
                      <a:pt x="11505" y="2009"/>
                    </a:cubicBezTo>
                    <a:lnTo>
                      <a:pt x="11505" y="2009"/>
                    </a:lnTo>
                    <a:cubicBezTo>
                      <a:pt x="10991" y="1860"/>
                      <a:pt x="10400" y="1739"/>
                      <a:pt x="9785" y="1525"/>
                    </a:cubicBezTo>
                    <a:lnTo>
                      <a:pt x="9714" y="1503"/>
                    </a:lnTo>
                    <a:lnTo>
                      <a:pt x="9721" y="1575"/>
                    </a:lnTo>
                    <a:cubicBezTo>
                      <a:pt x="9783" y="2185"/>
                      <a:pt x="9775" y="2863"/>
                      <a:pt x="9807" y="3586"/>
                    </a:cubicBezTo>
                    <a:lnTo>
                      <a:pt x="9807" y="3586"/>
                    </a:lnTo>
                    <a:cubicBezTo>
                      <a:pt x="9268" y="3496"/>
                      <a:pt x="8722" y="3322"/>
                      <a:pt x="8152" y="3132"/>
                    </a:cubicBezTo>
                    <a:cubicBezTo>
                      <a:pt x="8113" y="3122"/>
                      <a:pt x="8073" y="3111"/>
                      <a:pt x="8030" y="3104"/>
                    </a:cubicBezTo>
                    <a:cubicBezTo>
                      <a:pt x="8009" y="3101"/>
                      <a:pt x="7987" y="3097"/>
                      <a:pt x="7955" y="3097"/>
                    </a:cubicBezTo>
                    <a:cubicBezTo>
                      <a:pt x="7919" y="3104"/>
                      <a:pt x="7898" y="3119"/>
                      <a:pt x="7876" y="3132"/>
                    </a:cubicBezTo>
                    <a:cubicBezTo>
                      <a:pt x="7790" y="3205"/>
                      <a:pt x="7775" y="3291"/>
                      <a:pt x="7743" y="3362"/>
                    </a:cubicBezTo>
                    <a:cubicBezTo>
                      <a:pt x="7682" y="3506"/>
                      <a:pt x="7618" y="3653"/>
                      <a:pt x="7557" y="3804"/>
                    </a:cubicBezTo>
                    <a:cubicBezTo>
                      <a:pt x="7446" y="4072"/>
                      <a:pt x="7334" y="4343"/>
                      <a:pt x="7218" y="4620"/>
                    </a:cubicBezTo>
                    <a:lnTo>
                      <a:pt x="7218" y="4620"/>
                    </a:lnTo>
                    <a:cubicBezTo>
                      <a:pt x="6859" y="4173"/>
                      <a:pt x="6486" y="3708"/>
                      <a:pt x="6106" y="3233"/>
                    </a:cubicBezTo>
                    <a:lnTo>
                      <a:pt x="6016" y="3126"/>
                    </a:lnTo>
                    <a:lnTo>
                      <a:pt x="5984" y="3083"/>
                    </a:lnTo>
                    <a:lnTo>
                      <a:pt x="5938" y="3114"/>
                    </a:lnTo>
                    <a:cubicBezTo>
                      <a:pt x="5314" y="3544"/>
                      <a:pt x="4704" y="3967"/>
                      <a:pt x="4110" y="4374"/>
                    </a:cubicBezTo>
                    <a:lnTo>
                      <a:pt x="4110" y="4374"/>
                    </a:lnTo>
                    <a:cubicBezTo>
                      <a:pt x="3904" y="3786"/>
                      <a:pt x="3704" y="3214"/>
                      <a:pt x="3511" y="2666"/>
                    </a:cubicBezTo>
                    <a:lnTo>
                      <a:pt x="3486" y="2598"/>
                    </a:lnTo>
                    <a:lnTo>
                      <a:pt x="3429" y="2637"/>
                    </a:lnTo>
                    <a:cubicBezTo>
                      <a:pt x="2763" y="3072"/>
                      <a:pt x="2084" y="3410"/>
                      <a:pt x="1427" y="3665"/>
                    </a:cubicBezTo>
                    <a:lnTo>
                      <a:pt x="1427" y="3665"/>
                    </a:lnTo>
                    <a:cubicBezTo>
                      <a:pt x="1547" y="2740"/>
                      <a:pt x="1659" y="1908"/>
                      <a:pt x="1756" y="1184"/>
                    </a:cubicBezTo>
                    <a:lnTo>
                      <a:pt x="1763" y="1116"/>
                    </a:lnTo>
                    <a:lnTo>
                      <a:pt x="1763" y="1116"/>
                    </a:lnTo>
                    <a:lnTo>
                      <a:pt x="1702" y="1144"/>
                    </a:lnTo>
                    <a:cubicBezTo>
                      <a:pt x="1150" y="1368"/>
                      <a:pt x="629" y="1438"/>
                      <a:pt x="198" y="1438"/>
                    </a:cubicBezTo>
                    <a:cubicBezTo>
                      <a:pt x="157" y="1438"/>
                      <a:pt x="117" y="1437"/>
                      <a:pt x="78" y="1436"/>
                    </a:cubicBezTo>
                    <a:lnTo>
                      <a:pt x="78" y="1436"/>
                    </a:lnTo>
                    <a:cubicBezTo>
                      <a:pt x="233" y="990"/>
                      <a:pt x="355" y="643"/>
                      <a:pt x="439" y="394"/>
                    </a:cubicBezTo>
                    <a:cubicBezTo>
                      <a:pt x="478" y="279"/>
                      <a:pt x="507" y="186"/>
                      <a:pt x="532" y="117"/>
                    </a:cubicBezTo>
                    <a:cubicBezTo>
                      <a:pt x="550" y="53"/>
                      <a:pt x="561" y="21"/>
                      <a:pt x="557" y="21"/>
                    </a:cubicBezTo>
                    <a:lnTo>
                      <a:pt x="557" y="21"/>
                    </a:lnTo>
                    <a:cubicBezTo>
                      <a:pt x="557" y="21"/>
                      <a:pt x="543" y="49"/>
                      <a:pt x="518" y="111"/>
                    </a:cubicBezTo>
                    <a:cubicBezTo>
                      <a:pt x="493" y="182"/>
                      <a:pt x="457" y="272"/>
                      <a:pt x="410" y="387"/>
                    </a:cubicBezTo>
                    <a:cubicBezTo>
                      <a:pt x="317" y="634"/>
                      <a:pt x="184" y="994"/>
                      <a:pt x="11" y="1453"/>
                    </a:cubicBezTo>
                    <a:lnTo>
                      <a:pt x="1" y="1489"/>
                    </a:lnTo>
                    <a:lnTo>
                      <a:pt x="37" y="1489"/>
                    </a:lnTo>
                    <a:cubicBezTo>
                      <a:pt x="112" y="1493"/>
                      <a:pt x="190" y="1496"/>
                      <a:pt x="272" y="1496"/>
                    </a:cubicBezTo>
                    <a:cubicBezTo>
                      <a:pt x="678" y="1496"/>
                      <a:pt x="1159" y="1432"/>
                      <a:pt x="1668" y="1240"/>
                    </a:cubicBezTo>
                    <a:lnTo>
                      <a:pt x="1668" y="1240"/>
                    </a:lnTo>
                    <a:cubicBezTo>
                      <a:pt x="1566" y="1971"/>
                      <a:pt x="1447" y="2806"/>
                      <a:pt x="1315" y="3735"/>
                    </a:cubicBezTo>
                    <a:lnTo>
                      <a:pt x="1303" y="3818"/>
                    </a:lnTo>
                    <a:lnTo>
                      <a:pt x="1303" y="3818"/>
                    </a:lnTo>
                    <a:lnTo>
                      <a:pt x="1383" y="3790"/>
                    </a:lnTo>
                    <a:cubicBezTo>
                      <a:pt x="2052" y="3542"/>
                      <a:pt x="2746" y="3206"/>
                      <a:pt x="3427" y="2769"/>
                    </a:cubicBezTo>
                    <a:lnTo>
                      <a:pt x="3427" y="2769"/>
                    </a:lnTo>
                    <a:cubicBezTo>
                      <a:pt x="3621" y="3323"/>
                      <a:pt x="3821" y="3896"/>
                      <a:pt x="4025" y="4486"/>
                    </a:cubicBezTo>
                    <a:lnTo>
                      <a:pt x="4050" y="4557"/>
                    </a:lnTo>
                    <a:lnTo>
                      <a:pt x="4111" y="4514"/>
                    </a:lnTo>
                    <a:cubicBezTo>
                      <a:pt x="4710" y="4101"/>
                      <a:pt x="5327" y="3677"/>
                      <a:pt x="5961" y="3243"/>
                    </a:cubicBezTo>
                    <a:lnTo>
                      <a:pt x="5961" y="3243"/>
                    </a:lnTo>
                    <a:lnTo>
                      <a:pt x="6013" y="3308"/>
                    </a:lnTo>
                    <a:cubicBezTo>
                      <a:pt x="6415" y="3811"/>
                      <a:pt x="6813" y="4303"/>
                      <a:pt x="7190" y="4769"/>
                    </a:cubicBezTo>
                    <a:lnTo>
                      <a:pt x="7252" y="4848"/>
                    </a:lnTo>
                    <a:lnTo>
                      <a:pt x="7290" y="4755"/>
                    </a:lnTo>
                    <a:cubicBezTo>
                      <a:pt x="7416" y="4450"/>
                      <a:pt x="7542" y="4145"/>
                      <a:pt x="7664" y="3847"/>
                    </a:cubicBezTo>
                    <a:cubicBezTo>
                      <a:pt x="7725" y="3700"/>
                      <a:pt x="7786" y="3553"/>
                      <a:pt x="7847" y="3406"/>
                    </a:cubicBezTo>
                    <a:cubicBezTo>
                      <a:pt x="7880" y="3330"/>
                      <a:pt x="7905" y="3255"/>
                      <a:pt x="7944" y="3222"/>
                    </a:cubicBezTo>
                    <a:cubicBezTo>
                      <a:pt x="7950" y="3213"/>
                      <a:pt x="7962" y="3210"/>
                      <a:pt x="7977" y="3210"/>
                    </a:cubicBezTo>
                    <a:cubicBezTo>
                      <a:pt x="8013" y="3210"/>
                      <a:pt x="8069" y="3228"/>
                      <a:pt x="8117" y="3240"/>
                    </a:cubicBezTo>
                    <a:cubicBezTo>
                      <a:pt x="8708" y="3434"/>
                      <a:pt x="9286" y="3617"/>
                      <a:pt x="9853" y="3700"/>
                    </a:cubicBezTo>
                    <a:lnTo>
                      <a:pt x="9918" y="3710"/>
                    </a:lnTo>
                    <a:lnTo>
                      <a:pt x="9918" y="3646"/>
                    </a:lnTo>
                    <a:cubicBezTo>
                      <a:pt x="9881" y="2932"/>
                      <a:pt x="9882" y="2251"/>
                      <a:pt x="9822" y="1637"/>
                    </a:cubicBezTo>
                    <a:lnTo>
                      <a:pt x="9822" y="1637"/>
                    </a:lnTo>
                    <a:cubicBezTo>
                      <a:pt x="10446" y="1842"/>
                      <a:pt x="11039" y="1953"/>
                      <a:pt x="11544" y="2102"/>
                    </a:cubicBezTo>
                    <a:lnTo>
                      <a:pt x="11609" y="2120"/>
                    </a:lnTo>
                    <a:lnTo>
                      <a:pt x="11594" y="2056"/>
                    </a:lnTo>
                    <a:cubicBezTo>
                      <a:pt x="11494" y="1633"/>
                      <a:pt x="11382" y="1252"/>
                      <a:pt x="11293" y="918"/>
                    </a:cubicBezTo>
                    <a:cubicBezTo>
                      <a:pt x="11206" y="594"/>
                      <a:pt x="11139" y="310"/>
                      <a:pt x="11096" y="70"/>
                    </a:cubicBezTo>
                    <a:lnTo>
                      <a:pt x="11096" y="70"/>
                    </a:lnTo>
                    <a:cubicBezTo>
                      <a:pt x="11197" y="46"/>
                      <a:pt x="11293" y="37"/>
                      <a:pt x="11380" y="37"/>
                    </a:cubicBezTo>
                    <a:cubicBezTo>
                      <a:pt x="11521" y="37"/>
                      <a:pt x="11640" y="62"/>
                      <a:pt x="11727" y="86"/>
                    </a:cubicBezTo>
                    <a:cubicBezTo>
                      <a:pt x="11865" y="124"/>
                      <a:pt x="11933" y="161"/>
                      <a:pt x="11941" y="161"/>
                    </a:cubicBezTo>
                    <a:cubicBezTo>
                      <a:pt x="11942" y="161"/>
                      <a:pt x="11942" y="161"/>
                      <a:pt x="11942" y="161"/>
                    </a:cubicBezTo>
                    <a:cubicBezTo>
                      <a:pt x="11942" y="161"/>
                      <a:pt x="11878" y="111"/>
                      <a:pt x="11731" y="64"/>
                    </a:cubicBezTo>
                    <a:cubicBezTo>
                      <a:pt x="11638" y="33"/>
                      <a:pt x="11505" y="1"/>
                      <a:pt x="113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47"/>
              <p:cNvSpPr/>
              <p:nvPr/>
            </p:nvSpPr>
            <p:spPr>
              <a:xfrm>
                <a:off x="7513128" y="2343723"/>
                <a:ext cx="171444" cy="93713"/>
              </a:xfrm>
              <a:custGeom>
                <a:rect b="b" l="l" r="r" t="t"/>
                <a:pathLst>
                  <a:path extrusionOk="0" h="2111" w="3862">
                    <a:moveTo>
                      <a:pt x="3830" y="0"/>
                    </a:moveTo>
                    <a:cubicBezTo>
                      <a:pt x="3806" y="0"/>
                      <a:pt x="3862" y="354"/>
                      <a:pt x="3647" y="851"/>
                    </a:cubicBezTo>
                    <a:cubicBezTo>
                      <a:pt x="3540" y="1095"/>
                      <a:pt x="3360" y="1372"/>
                      <a:pt x="3087" y="1591"/>
                    </a:cubicBezTo>
                    <a:cubicBezTo>
                      <a:pt x="2815" y="1813"/>
                      <a:pt x="2441" y="1960"/>
                      <a:pt x="2035" y="1989"/>
                    </a:cubicBezTo>
                    <a:cubicBezTo>
                      <a:pt x="2000" y="1990"/>
                      <a:pt x="1965" y="1991"/>
                      <a:pt x="1930" y="1991"/>
                    </a:cubicBezTo>
                    <a:cubicBezTo>
                      <a:pt x="1563" y="1991"/>
                      <a:pt x="1213" y="1890"/>
                      <a:pt x="945" y="1720"/>
                    </a:cubicBezTo>
                    <a:cubicBezTo>
                      <a:pt x="643" y="1533"/>
                      <a:pt x="435" y="1282"/>
                      <a:pt x="299" y="1052"/>
                    </a:cubicBezTo>
                    <a:cubicBezTo>
                      <a:pt x="27" y="587"/>
                      <a:pt x="40" y="230"/>
                      <a:pt x="16" y="230"/>
                    </a:cubicBezTo>
                    <a:cubicBezTo>
                      <a:pt x="16" y="230"/>
                      <a:pt x="16" y="230"/>
                      <a:pt x="15" y="230"/>
                    </a:cubicBezTo>
                    <a:cubicBezTo>
                      <a:pt x="8" y="230"/>
                      <a:pt x="1" y="316"/>
                      <a:pt x="19" y="471"/>
                    </a:cubicBezTo>
                    <a:cubicBezTo>
                      <a:pt x="37" y="625"/>
                      <a:pt x="94" y="847"/>
                      <a:pt x="223" y="1095"/>
                    </a:cubicBezTo>
                    <a:cubicBezTo>
                      <a:pt x="356" y="1339"/>
                      <a:pt x="571" y="1609"/>
                      <a:pt x="887" y="1813"/>
                    </a:cubicBezTo>
                    <a:cubicBezTo>
                      <a:pt x="1174" y="2001"/>
                      <a:pt x="1545" y="2110"/>
                      <a:pt x="1937" y="2110"/>
                    </a:cubicBezTo>
                    <a:cubicBezTo>
                      <a:pt x="1973" y="2110"/>
                      <a:pt x="2008" y="2109"/>
                      <a:pt x="2043" y="2107"/>
                    </a:cubicBezTo>
                    <a:cubicBezTo>
                      <a:pt x="2474" y="2079"/>
                      <a:pt x="2872" y="1917"/>
                      <a:pt x="3155" y="1677"/>
                    </a:cubicBezTo>
                    <a:cubicBezTo>
                      <a:pt x="3443" y="1436"/>
                      <a:pt x="3622" y="1142"/>
                      <a:pt x="3726" y="883"/>
                    </a:cubicBezTo>
                    <a:cubicBezTo>
                      <a:pt x="3827" y="621"/>
                      <a:pt x="3856" y="395"/>
                      <a:pt x="3856" y="241"/>
                    </a:cubicBezTo>
                    <a:cubicBezTo>
                      <a:pt x="3856" y="83"/>
                      <a:pt x="3834" y="0"/>
                      <a:pt x="3831" y="0"/>
                    </a:cubicBezTo>
                    <a:cubicBezTo>
                      <a:pt x="3831" y="0"/>
                      <a:pt x="3830" y="0"/>
                      <a:pt x="38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47"/>
              <p:cNvSpPr/>
              <p:nvPr/>
            </p:nvSpPr>
            <p:spPr>
              <a:xfrm>
                <a:off x="7686477" y="2424338"/>
                <a:ext cx="175173" cy="164297"/>
              </a:xfrm>
              <a:custGeom>
                <a:rect b="b" l="l" r="r" t="t"/>
                <a:pathLst>
                  <a:path extrusionOk="0" h="3701" w="3946">
                    <a:moveTo>
                      <a:pt x="3030" y="0"/>
                    </a:moveTo>
                    <a:lnTo>
                      <a:pt x="3037" y="48"/>
                    </a:lnTo>
                    <a:cubicBezTo>
                      <a:pt x="3155" y="548"/>
                      <a:pt x="3308" y="1210"/>
                      <a:pt x="3483" y="1972"/>
                    </a:cubicBezTo>
                    <a:lnTo>
                      <a:pt x="3483" y="1972"/>
                    </a:lnTo>
                    <a:cubicBezTo>
                      <a:pt x="3073" y="1860"/>
                      <a:pt x="2631" y="1735"/>
                      <a:pt x="2172" y="1605"/>
                    </a:cubicBezTo>
                    <a:cubicBezTo>
                      <a:pt x="2043" y="1569"/>
                      <a:pt x="1914" y="1534"/>
                      <a:pt x="1788" y="1501"/>
                    </a:cubicBezTo>
                    <a:lnTo>
                      <a:pt x="1710" y="1479"/>
                    </a:lnTo>
                    <a:lnTo>
                      <a:pt x="1713" y="1559"/>
                    </a:lnTo>
                    <a:cubicBezTo>
                      <a:pt x="1751" y="2295"/>
                      <a:pt x="1786" y="2979"/>
                      <a:pt x="1814" y="3571"/>
                    </a:cubicBezTo>
                    <a:lnTo>
                      <a:pt x="1814" y="3571"/>
                    </a:lnTo>
                    <a:cubicBezTo>
                      <a:pt x="1293" y="3441"/>
                      <a:pt x="852" y="3331"/>
                      <a:pt x="521" y="3249"/>
                    </a:cubicBezTo>
                    <a:cubicBezTo>
                      <a:pt x="370" y="3217"/>
                      <a:pt x="245" y="3188"/>
                      <a:pt x="141" y="3163"/>
                    </a:cubicBezTo>
                    <a:cubicBezTo>
                      <a:pt x="66" y="3147"/>
                      <a:pt x="21" y="3140"/>
                      <a:pt x="8" y="3140"/>
                    </a:cubicBezTo>
                    <a:cubicBezTo>
                      <a:pt x="5" y="3140"/>
                      <a:pt x="4" y="3140"/>
                      <a:pt x="4" y="3141"/>
                    </a:cubicBezTo>
                    <a:cubicBezTo>
                      <a:pt x="1" y="3149"/>
                      <a:pt x="47" y="3163"/>
                      <a:pt x="130" y="3192"/>
                    </a:cubicBezTo>
                    <a:cubicBezTo>
                      <a:pt x="234" y="3224"/>
                      <a:pt x="356" y="3260"/>
                      <a:pt x="507" y="3303"/>
                    </a:cubicBezTo>
                    <a:cubicBezTo>
                      <a:pt x="852" y="3399"/>
                      <a:pt x="1311" y="3529"/>
                      <a:pt x="1856" y="3683"/>
                    </a:cubicBezTo>
                    <a:lnTo>
                      <a:pt x="1917" y="3701"/>
                    </a:lnTo>
                    <a:lnTo>
                      <a:pt x="1914" y="3633"/>
                    </a:lnTo>
                    <a:cubicBezTo>
                      <a:pt x="1893" y="3048"/>
                      <a:pt x="1863" y="2365"/>
                      <a:pt x="1834" y="1634"/>
                    </a:cubicBezTo>
                    <a:lnTo>
                      <a:pt x="1834" y="1634"/>
                    </a:lnTo>
                    <a:cubicBezTo>
                      <a:pt x="1935" y="1663"/>
                      <a:pt x="2038" y="1692"/>
                      <a:pt x="2140" y="1720"/>
                    </a:cubicBezTo>
                    <a:cubicBezTo>
                      <a:pt x="2636" y="1857"/>
                      <a:pt x="3110" y="1986"/>
                      <a:pt x="3547" y="2107"/>
                    </a:cubicBezTo>
                    <a:lnTo>
                      <a:pt x="3637" y="2132"/>
                    </a:lnTo>
                    <a:lnTo>
                      <a:pt x="3615" y="2039"/>
                    </a:lnTo>
                    <a:cubicBezTo>
                      <a:pt x="3420" y="1265"/>
                      <a:pt x="3249" y="592"/>
                      <a:pt x="3121" y="77"/>
                    </a:cubicBezTo>
                    <a:lnTo>
                      <a:pt x="3121" y="77"/>
                    </a:lnTo>
                    <a:cubicBezTo>
                      <a:pt x="3586" y="89"/>
                      <a:pt x="3876" y="150"/>
                      <a:pt x="3934" y="150"/>
                    </a:cubicBezTo>
                    <a:cubicBezTo>
                      <a:pt x="3941" y="150"/>
                      <a:pt x="3945" y="149"/>
                      <a:pt x="3945" y="148"/>
                    </a:cubicBezTo>
                    <a:cubicBezTo>
                      <a:pt x="3945" y="141"/>
                      <a:pt x="3867" y="119"/>
                      <a:pt x="3719" y="86"/>
                    </a:cubicBezTo>
                    <a:cubicBezTo>
                      <a:pt x="3572" y="54"/>
                      <a:pt x="3353" y="18"/>
                      <a:pt x="3077" y="5"/>
                    </a:cubicBezTo>
                    <a:lnTo>
                      <a:pt x="303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47"/>
              <p:cNvSpPr/>
              <p:nvPr/>
            </p:nvSpPr>
            <p:spPr>
              <a:xfrm>
                <a:off x="7661484" y="2644696"/>
                <a:ext cx="212773" cy="94867"/>
              </a:xfrm>
              <a:custGeom>
                <a:rect b="b" l="l" r="r" t="t"/>
                <a:pathLst>
                  <a:path extrusionOk="0" h="2137" w="4793">
                    <a:moveTo>
                      <a:pt x="366" y="1761"/>
                    </a:moveTo>
                    <a:cubicBezTo>
                      <a:pt x="366" y="1761"/>
                      <a:pt x="366" y="1762"/>
                      <a:pt x="366" y="1763"/>
                    </a:cubicBezTo>
                    <a:lnTo>
                      <a:pt x="363" y="1767"/>
                    </a:lnTo>
                    <a:cubicBezTo>
                      <a:pt x="365" y="1763"/>
                      <a:pt x="366" y="1761"/>
                      <a:pt x="366" y="1761"/>
                    </a:cubicBezTo>
                    <a:close/>
                    <a:moveTo>
                      <a:pt x="4314" y="1"/>
                    </a:moveTo>
                    <a:lnTo>
                      <a:pt x="4282" y="54"/>
                    </a:lnTo>
                    <a:cubicBezTo>
                      <a:pt x="4013" y="536"/>
                      <a:pt x="3605" y="1215"/>
                      <a:pt x="3048" y="1946"/>
                    </a:cubicBezTo>
                    <a:lnTo>
                      <a:pt x="3048" y="1946"/>
                    </a:lnTo>
                    <a:cubicBezTo>
                      <a:pt x="2849" y="1687"/>
                      <a:pt x="2639" y="1410"/>
                      <a:pt x="2423" y="1127"/>
                    </a:cubicBezTo>
                    <a:cubicBezTo>
                      <a:pt x="2247" y="902"/>
                      <a:pt x="2079" y="679"/>
                      <a:pt x="1914" y="463"/>
                    </a:cubicBezTo>
                    <a:lnTo>
                      <a:pt x="1874" y="413"/>
                    </a:lnTo>
                    <a:lnTo>
                      <a:pt x="1827" y="453"/>
                    </a:lnTo>
                    <a:cubicBezTo>
                      <a:pt x="1544" y="708"/>
                      <a:pt x="1271" y="948"/>
                      <a:pt x="1019" y="1174"/>
                    </a:cubicBezTo>
                    <a:cubicBezTo>
                      <a:pt x="894" y="1286"/>
                      <a:pt x="772" y="1394"/>
                      <a:pt x="658" y="1497"/>
                    </a:cubicBezTo>
                    <a:cubicBezTo>
                      <a:pt x="600" y="1548"/>
                      <a:pt x="546" y="1598"/>
                      <a:pt x="492" y="1648"/>
                    </a:cubicBezTo>
                    <a:lnTo>
                      <a:pt x="414" y="1716"/>
                    </a:lnTo>
                    <a:lnTo>
                      <a:pt x="414" y="1716"/>
                    </a:lnTo>
                    <a:cubicBezTo>
                      <a:pt x="413" y="1716"/>
                      <a:pt x="412" y="1715"/>
                      <a:pt x="411" y="1715"/>
                    </a:cubicBezTo>
                    <a:lnTo>
                      <a:pt x="411" y="1715"/>
                    </a:lnTo>
                    <a:cubicBezTo>
                      <a:pt x="272" y="1301"/>
                      <a:pt x="168" y="957"/>
                      <a:pt x="105" y="718"/>
                    </a:cubicBezTo>
                    <a:cubicBezTo>
                      <a:pt x="36" y="474"/>
                      <a:pt x="22" y="334"/>
                      <a:pt x="15" y="334"/>
                    </a:cubicBezTo>
                    <a:lnTo>
                      <a:pt x="15" y="334"/>
                    </a:lnTo>
                    <a:cubicBezTo>
                      <a:pt x="4" y="334"/>
                      <a:pt x="0" y="478"/>
                      <a:pt x="58" y="729"/>
                    </a:cubicBezTo>
                    <a:cubicBezTo>
                      <a:pt x="108" y="980"/>
                      <a:pt x="201" y="1339"/>
                      <a:pt x="335" y="1773"/>
                    </a:cubicBezTo>
                    <a:lnTo>
                      <a:pt x="348" y="1817"/>
                    </a:lnTo>
                    <a:lnTo>
                      <a:pt x="366" y="1810"/>
                    </a:lnTo>
                    <a:lnTo>
                      <a:pt x="366" y="1810"/>
                    </a:lnTo>
                    <a:cubicBezTo>
                      <a:pt x="378" y="1823"/>
                      <a:pt x="398" y="1835"/>
                      <a:pt x="409" y="1835"/>
                    </a:cubicBezTo>
                    <a:cubicBezTo>
                      <a:pt x="413" y="1835"/>
                      <a:pt x="415" y="1834"/>
                      <a:pt x="416" y="1831"/>
                    </a:cubicBezTo>
                    <a:cubicBezTo>
                      <a:pt x="424" y="1828"/>
                      <a:pt x="424" y="1828"/>
                      <a:pt x="431" y="1824"/>
                    </a:cubicBezTo>
                    <a:lnTo>
                      <a:pt x="438" y="1817"/>
                    </a:lnTo>
                    <a:lnTo>
                      <a:pt x="449" y="1806"/>
                    </a:lnTo>
                    <a:lnTo>
                      <a:pt x="471" y="1788"/>
                    </a:lnTo>
                    <a:lnTo>
                      <a:pt x="553" y="1720"/>
                    </a:lnTo>
                    <a:cubicBezTo>
                      <a:pt x="607" y="1669"/>
                      <a:pt x="664" y="1619"/>
                      <a:pt x="722" y="1569"/>
                    </a:cubicBezTo>
                    <a:cubicBezTo>
                      <a:pt x="840" y="1469"/>
                      <a:pt x="962" y="1364"/>
                      <a:pt x="1088" y="1253"/>
                    </a:cubicBezTo>
                    <a:cubicBezTo>
                      <a:pt x="1333" y="1043"/>
                      <a:pt x="1589" y="817"/>
                      <a:pt x="1859" y="583"/>
                    </a:cubicBezTo>
                    <a:lnTo>
                      <a:pt x="1859" y="583"/>
                    </a:lnTo>
                    <a:cubicBezTo>
                      <a:pt x="2012" y="783"/>
                      <a:pt x="2168" y="991"/>
                      <a:pt x="2330" y="1200"/>
                    </a:cubicBezTo>
                    <a:cubicBezTo>
                      <a:pt x="2563" y="1505"/>
                      <a:pt x="2790" y="1798"/>
                      <a:pt x="3001" y="2075"/>
                    </a:cubicBezTo>
                    <a:lnTo>
                      <a:pt x="3048" y="2136"/>
                    </a:lnTo>
                    <a:lnTo>
                      <a:pt x="3095" y="2075"/>
                    </a:lnTo>
                    <a:cubicBezTo>
                      <a:pt x="3652" y="1341"/>
                      <a:pt x="4056" y="643"/>
                      <a:pt x="4319" y="141"/>
                    </a:cubicBezTo>
                    <a:lnTo>
                      <a:pt x="4319" y="141"/>
                    </a:lnTo>
                    <a:cubicBezTo>
                      <a:pt x="4449" y="342"/>
                      <a:pt x="4541" y="520"/>
                      <a:pt x="4627" y="629"/>
                    </a:cubicBezTo>
                    <a:cubicBezTo>
                      <a:pt x="4714" y="744"/>
                      <a:pt x="4780" y="794"/>
                      <a:pt x="4784" y="794"/>
                    </a:cubicBezTo>
                    <a:cubicBezTo>
                      <a:pt x="4785" y="794"/>
                      <a:pt x="4785" y="794"/>
                      <a:pt x="4785" y="794"/>
                    </a:cubicBezTo>
                    <a:cubicBezTo>
                      <a:pt x="4792" y="786"/>
                      <a:pt x="4735" y="729"/>
                      <a:pt x="4655" y="607"/>
                    </a:cubicBezTo>
                    <a:cubicBezTo>
                      <a:pt x="4577" y="485"/>
                      <a:pt x="4487" y="288"/>
                      <a:pt x="4344" y="51"/>
                    </a:cubicBezTo>
                    <a:lnTo>
                      <a:pt x="43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43" name="Google Shape;3143;p47"/>
            <p:cNvSpPr/>
            <p:nvPr/>
          </p:nvSpPr>
          <p:spPr>
            <a:xfrm>
              <a:off x="7609990" y="2539844"/>
              <a:ext cx="90738" cy="227955"/>
            </a:xfrm>
            <a:custGeom>
              <a:rect b="b" l="l" r="r" t="t"/>
              <a:pathLst>
                <a:path extrusionOk="0" h="5135" w="2044">
                  <a:moveTo>
                    <a:pt x="2036" y="0"/>
                  </a:moveTo>
                  <a:cubicBezTo>
                    <a:pt x="2016" y="0"/>
                    <a:pt x="1923" y="294"/>
                    <a:pt x="1763" y="762"/>
                  </a:cubicBezTo>
                  <a:cubicBezTo>
                    <a:pt x="1606" y="1236"/>
                    <a:pt x="1376" y="1885"/>
                    <a:pt x="1099" y="2596"/>
                  </a:cubicBezTo>
                  <a:cubicBezTo>
                    <a:pt x="819" y="3303"/>
                    <a:pt x="543" y="3935"/>
                    <a:pt x="335" y="4390"/>
                  </a:cubicBezTo>
                  <a:cubicBezTo>
                    <a:pt x="130" y="4846"/>
                    <a:pt x="1" y="5126"/>
                    <a:pt x="15" y="5134"/>
                  </a:cubicBezTo>
                  <a:cubicBezTo>
                    <a:pt x="16" y="5134"/>
                    <a:pt x="16" y="5134"/>
                    <a:pt x="16" y="5134"/>
                  </a:cubicBezTo>
                  <a:cubicBezTo>
                    <a:pt x="25" y="5134"/>
                    <a:pt x="67" y="5070"/>
                    <a:pt x="133" y="4950"/>
                  </a:cubicBezTo>
                  <a:cubicBezTo>
                    <a:pt x="202" y="4828"/>
                    <a:pt x="299" y="4649"/>
                    <a:pt x="410" y="4427"/>
                  </a:cubicBezTo>
                  <a:cubicBezTo>
                    <a:pt x="637" y="3978"/>
                    <a:pt x="927" y="3350"/>
                    <a:pt x="1207" y="2639"/>
                  </a:cubicBezTo>
                  <a:cubicBezTo>
                    <a:pt x="1487" y="1925"/>
                    <a:pt x="1706" y="1268"/>
                    <a:pt x="1843" y="787"/>
                  </a:cubicBezTo>
                  <a:cubicBezTo>
                    <a:pt x="1914" y="547"/>
                    <a:pt x="1964" y="349"/>
                    <a:pt x="1997" y="213"/>
                  </a:cubicBezTo>
                  <a:cubicBezTo>
                    <a:pt x="2029" y="76"/>
                    <a:pt x="2043" y="1"/>
                    <a:pt x="2036" y="1"/>
                  </a:cubicBezTo>
                  <a:cubicBezTo>
                    <a:pt x="2036" y="1"/>
                    <a:pt x="2036" y="0"/>
                    <a:pt x="20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7"/>
            <p:cNvSpPr/>
            <p:nvPr/>
          </p:nvSpPr>
          <p:spPr>
            <a:xfrm flipH="1">
              <a:off x="7499999" y="2083824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4"/>
          <p:cNvSpPr txBox="1"/>
          <p:nvPr>
            <p:ph type="ctrTitle"/>
          </p:nvPr>
        </p:nvSpPr>
        <p:spPr>
          <a:xfrm>
            <a:off x="3651675" y="390250"/>
            <a:ext cx="4009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for this presentation </a:t>
            </a:r>
            <a:endParaRPr/>
          </a:p>
        </p:txBody>
      </p:sp>
      <p:sp>
        <p:nvSpPr>
          <p:cNvPr id="487" name="Google Shape;487;p24"/>
          <p:cNvSpPr txBox="1"/>
          <p:nvPr>
            <p:ph idx="2" type="title"/>
          </p:nvPr>
        </p:nvSpPr>
        <p:spPr>
          <a:xfrm>
            <a:off x="967837" y="2462321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Problem statements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88" name="Google Shape;488;p24"/>
          <p:cNvSpPr txBox="1"/>
          <p:nvPr>
            <p:ph idx="3" type="title"/>
          </p:nvPr>
        </p:nvSpPr>
        <p:spPr>
          <a:xfrm>
            <a:off x="6335525" y="2654778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Techniques  used to solve the problems</a:t>
            </a:r>
            <a:endParaRPr sz="1500">
              <a:solidFill>
                <a:schemeClr val="accent3"/>
              </a:solidFill>
            </a:endParaRPr>
          </a:p>
        </p:txBody>
      </p:sp>
      <p:sp>
        <p:nvSpPr>
          <p:cNvPr id="489" name="Google Shape;489;p24"/>
          <p:cNvSpPr txBox="1"/>
          <p:nvPr>
            <p:ph idx="5" type="title"/>
          </p:nvPr>
        </p:nvSpPr>
        <p:spPr>
          <a:xfrm>
            <a:off x="3705352" y="4314221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Improvements and results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90" name="Google Shape;490;p24"/>
          <p:cNvSpPr txBox="1"/>
          <p:nvPr>
            <p:ph idx="7" type="title"/>
          </p:nvPr>
        </p:nvSpPr>
        <p:spPr>
          <a:xfrm>
            <a:off x="3651677" y="2462321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Analysis on Existing data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91" name="Google Shape;491;p24"/>
          <p:cNvSpPr txBox="1"/>
          <p:nvPr>
            <p:ph idx="9" type="title"/>
          </p:nvPr>
        </p:nvSpPr>
        <p:spPr>
          <a:xfrm>
            <a:off x="967837" y="4073896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Model implementation</a:t>
            </a:r>
            <a:endParaRPr sz="1600">
              <a:solidFill>
                <a:schemeClr val="accent3"/>
              </a:solidFill>
            </a:endParaRPr>
          </a:p>
        </p:txBody>
      </p:sp>
      <p:sp>
        <p:nvSpPr>
          <p:cNvPr id="492" name="Google Shape;492;p24"/>
          <p:cNvSpPr txBox="1"/>
          <p:nvPr>
            <p:ph idx="14" type="title"/>
          </p:nvPr>
        </p:nvSpPr>
        <p:spPr>
          <a:xfrm>
            <a:off x="6337300" y="4073896"/>
            <a:ext cx="1841400" cy="40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Future work</a:t>
            </a:r>
            <a:endParaRPr sz="1600">
              <a:solidFill>
                <a:schemeClr val="accent3"/>
              </a:solidFill>
            </a:endParaRPr>
          </a:p>
        </p:txBody>
      </p:sp>
      <p:grpSp>
        <p:nvGrpSpPr>
          <p:cNvPr id="493" name="Google Shape;493;p24"/>
          <p:cNvGrpSpPr/>
          <p:nvPr/>
        </p:nvGrpSpPr>
        <p:grpSpPr>
          <a:xfrm>
            <a:off x="6959343" y="1948747"/>
            <a:ext cx="634273" cy="630607"/>
            <a:chOff x="6937601" y="1394136"/>
            <a:chExt cx="634273" cy="630607"/>
          </a:xfrm>
        </p:grpSpPr>
        <p:sp>
          <p:nvSpPr>
            <p:cNvPr id="494" name="Google Shape;494;p24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24"/>
          <p:cNvGrpSpPr/>
          <p:nvPr/>
        </p:nvGrpSpPr>
        <p:grpSpPr>
          <a:xfrm>
            <a:off x="6959343" y="3560438"/>
            <a:ext cx="634273" cy="630607"/>
            <a:chOff x="6937601" y="2859127"/>
            <a:chExt cx="634273" cy="630607"/>
          </a:xfrm>
        </p:grpSpPr>
        <p:sp>
          <p:nvSpPr>
            <p:cNvPr id="497" name="Google Shape;497;p24"/>
            <p:cNvSpPr/>
            <p:nvPr/>
          </p:nvSpPr>
          <p:spPr>
            <a:xfrm>
              <a:off x="6982074" y="2899935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6937601" y="2859127"/>
              <a:ext cx="589800" cy="5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24"/>
          <p:cNvGrpSpPr/>
          <p:nvPr/>
        </p:nvGrpSpPr>
        <p:grpSpPr>
          <a:xfrm>
            <a:off x="4273721" y="1948747"/>
            <a:ext cx="634273" cy="630607"/>
            <a:chOff x="6937601" y="1394136"/>
            <a:chExt cx="634273" cy="630607"/>
          </a:xfrm>
        </p:grpSpPr>
        <p:sp>
          <p:nvSpPr>
            <p:cNvPr id="500" name="Google Shape;500;p24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24"/>
          <p:cNvGrpSpPr/>
          <p:nvPr/>
        </p:nvGrpSpPr>
        <p:grpSpPr>
          <a:xfrm>
            <a:off x="4273721" y="3560438"/>
            <a:ext cx="634273" cy="630607"/>
            <a:chOff x="6937601" y="2859127"/>
            <a:chExt cx="634273" cy="630607"/>
          </a:xfrm>
        </p:grpSpPr>
        <p:sp>
          <p:nvSpPr>
            <p:cNvPr id="503" name="Google Shape;503;p24"/>
            <p:cNvSpPr/>
            <p:nvPr/>
          </p:nvSpPr>
          <p:spPr>
            <a:xfrm>
              <a:off x="6982074" y="2899935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6937601" y="2859127"/>
              <a:ext cx="589800" cy="5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5" name="Google Shape;505;p24"/>
          <p:cNvGrpSpPr/>
          <p:nvPr/>
        </p:nvGrpSpPr>
        <p:grpSpPr>
          <a:xfrm>
            <a:off x="1589881" y="1948747"/>
            <a:ext cx="634273" cy="630607"/>
            <a:chOff x="6937601" y="1394136"/>
            <a:chExt cx="634273" cy="630607"/>
          </a:xfrm>
        </p:grpSpPr>
        <p:sp>
          <p:nvSpPr>
            <p:cNvPr id="506" name="Google Shape;506;p24"/>
            <p:cNvSpPr/>
            <p:nvPr/>
          </p:nvSpPr>
          <p:spPr>
            <a:xfrm>
              <a:off x="6982074" y="1434944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6937601" y="1394136"/>
              <a:ext cx="589800" cy="5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24"/>
          <p:cNvGrpSpPr/>
          <p:nvPr/>
        </p:nvGrpSpPr>
        <p:grpSpPr>
          <a:xfrm>
            <a:off x="1589881" y="3560438"/>
            <a:ext cx="634273" cy="630607"/>
            <a:chOff x="6937601" y="2859127"/>
            <a:chExt cx="634273" cy="630607"/>
          </a:xfrm>
        </p:grpSpPr>
        <p:sp>
          <p:nvSpPr>
            <p:cNvPr id="509" name="Google Shape;509;p24"/>
            <p:cNvSpPr/>
            <p:nvPr/>
          </p:nvSpPr>
          <p:spPr>
            <a:xfrm>
              <a:off x="6982074" y="2899935"/>
              <a:ext cx="589800" cy="5898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6937601" y="2859127"/>
              <a:ext cx="589800" cy="589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24"/>
          <p:cNvGrpSpPr/>
          <p:nvPr/>
        </p:nvGrpSpPr>
        <p:grpSpPr>
          <a:xfrm>
            <a:off x="7066375" y="2056513"/>
            <a:ext cx="383250" cy="368625"/>
            <a:chOff x="6884125" y="2071550"/>
            <a:chExt cx="383250" cy="368625"/>
          </a:xfrm>
        </p:grpSpPr>
        <p:sp>
          <p:nvSpPr>
            <p:cNvPr id="512" name="Google Shape;512;p24"/>
            <p:cNvSpPr/>
            <p:nvPr/>
          </p:nvSpPr>
          <p:spPr>
            <a:xfrm>
              <a:off x="6884125" y="2137900"/>
              <a:ext cx="317550" cy="302275"/>
            </a:xfrm>
            <a:custGeom>
              <a:rect b="b" l="l" r="r" t="t"/>
              <a:pathLst>
                <a:path extrusionOk="0" h="12091" w="12702">
                  <a:moveTo>
                    <a:pt x="6038" y="439"/>
                  </a:moveTo>
                  <a:cubicBezTo>
                    <a:pt x="7499" y="439"/>
                    <a:pt x="8933" y="1010"/>
                    <a:pt x="10009" y="2086"/>
                  </a:cubicBezTo>
                  <a:cubicBezTo>
                    <a:pt x="12192" y="4269"/>
                    <a:pt x="12192" y="7822"/>
                    <a:pt x="10009" y="10015"/>
                  </a:cubicBezTo>
                  <a:cubicBezTo>
                    <a:pt x="8934" y="11083"/>
                    <a:pt x="7501" y="11652"/>
                    <a:pt x="6041" y="11652"/>
                  </a:cubicBezTo>
                  <a:cubicBezTo>
                    <a:pt x="5318" y="11652"/>
                    <a:pt x="4589" y="11512"/>
                    <a:pt x="3894" y="11224"/>
                  </a:cubicBezTo>
                  <a:cubicBezTo>
                    <a:pt x="1805" y="10355"/>
                    <a:pt x="435" y="8313"/>
                    <a:pt x="435" y="6045"/>
                  </a:cubicBezTo>
                  <a:cubicBezTo>
                    <a:pt x="435" y="3777"/>
                    <a:pt x="1805" y="1736"/>
                    <a:pt x="3894" y="866"/>
                  </a:cubicBezTo>
                  <a:cubicBezTo>
                    <a:pt x="4588" y="579"/>
                    <a:pt x="5316" y="439"/>
                    <a:pt x="6038" y="439"/>
                  </a:cubicBezTo>
                  <a:close/>
                  <a:moveTo>
                    <a:pt x="6042" y="0"/>
                  </a:moveTo>
                  <a:cubicBezTo>
                    <a:pt x="5264" y="0"/>
                    <a:pt x="4480" y="151"/>
                    <a:pt x="3733" y="460"/>
                  </a:cubicBezTo>
                  <a:cubicBezTo>
                    <a:pt x="1475" y="1405"/>
                    <a:pt x="0" y="3607"/>
                    <a:pt x="0" y="6045"/>
                  </a:cubicBezTo>
                  <a:cubicBezTo>
                    <a:pt x="0" y="8493"/>
                    <a:pt x="1475" y="10695"/>
                    <a:pt x="3733" y="11631"/>
                  </a:cubicBezTo>
                  <a:cubicBezTo>
                    <a:pt x="4481" y="11940"/>
                    <a:pt x="5266" y="12091"/>
                    <a:pt x="6044" y="12091"/>
                  </a:cubicBezTo>
                  <a:cubicBezTo>
                    <a:pt x="7617" y="12091"/>
                    <a:pt x="9163" y="11477"/>
                    <a:pt x="10320" y="10326"/>
                  </a:cubicBezTo>
                  <a:cubicBezTo>
                    <a:pt x="12702" y="7973"/>
                    <a:pt x="12702" y="4127"/>
                    <a:pt x="10320" y="1774"/>
                  </a:cubicBezTo>
                  <a:cubicBezTo>
                    <a:pt x="9163" y="616"/>
                    <a:pt x="7616" y="0"/>
                    <a:pt x="60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6889075" y="2166500"/>
              <a:ext cx="268675" cy="245000"/>
            </a:xfrm>
            <a:custGeom>
              <a:rect b="b" l="l" r="r" t="t"/>
              <a:pathLst>
                <a:path extrusionOk="0" h="9800" w="10747">
                  <a:moveTo>
                    <a:pt x="5853" y="0"/>
                  </a:moveTo>
                  <a:cubicBezTo>
                    <a:pt x="3345" y="0"/>
                    <a:pt x="1222" y="1908"/>
                    <a:pt x="984" y="4438"/>
                  </a:cubicBezTo>
                  <a:cubicBezTo>
                    <a:pt x="728" y="7037"/>
                    <a:pt x="2562" y="9371"/>
                    <a:pt x="5151" y="9750"/>
                  </a:cubicBezTo>
                  <a:cubicBezTo>
                    <a:pt x="5385" y="9783"/>
                    <a:pt x="5618" y="9799"/>
                    <a:pt x="5848" y="9799"/>
                  </a:cubicBezTo>
                  <a:cubicBezTo>
                    <a:pt x="8156" y="9799"/>
                    <a:pt x="10206" y="8166"/>
                    <a:pt x="10661" y="5837"/>
                  </a:cubicBezTo>
                  <a:cubicBezTo>
                    <a:pt x="10688" y="5670"/>
                    <a:pt x="10561" y="5570"/>
                    <a:pt x="10436" y="5570"/>
                  </a:cubicBezTo>
                  <a:cubicBezTo>
                    <a:pt x="10343" y="5570"/>
                    <a:pt x="10251" y="5626"/>
                    <a:pt x="10226" y="5752"/>
                  </a:cubicBezTo>
                  <a:cubicBezTo>
                    <a:pt x="9896" y="7444"/>
                    <a:pt x="8620" y="8795"/>
                    <a:pt x="6938" y="9220"/>
                  </a:cubicBezTo>
                  <a:cubicBezTo>
                    <a:pt x="6573" y="9313"/>
                    <a:pt x="6203" y="9358"/>
                    <a:pt x="5837" y="9358"/>
                  </a:cubicBezTo>
                  <a:cubicBezTo>
                    <a:pt x="4526" y="9358"/>
                    <a:pt x="3258" y="8778"/>
                    <a:pt x="2401" y="7737"/>
                  </a:cubicBezTo>
                  <a:cubicBezTo>
                    <a:pt x="1" y="4826"/>
                    <a:pt x="2070" y="431"/>
                    <a:pt x="5841" y="431"/>
                  </a:cubicBezTo>
                  <a:lnTo>
                    <a:pt x="5841" y="441"/>
                  </a:lnTo>
                  <a:cubicBezTo>
                    <a:pt x="8308" y="441"/>
                    <a:pt x="10302" y="2435"/>
                    <a:pt x="10302" y="4901"/>
                  </a:cubicBezTo>
                  <a:cubicBezTo>
                    <a:pt x="10302" y="5048"/>
                    <a:pt x="10413" y="5121"/>
                    <a:pt x="10524" y="5121"/>
                  </a:cubicBezTo>
                  <a:cubicBezTo>
                    <a:pt x="10635" y="5121"/>
                    <a:pt x="10746" y="5048"/>
                    <a:pt x="10746" y="4901"/>
                  </a:cubicBezTo>
                  <a:cubicBezTo>
                    <a:pt x="10746" y="2284"/>
                    <a:pt x="8695" y="138"/>
                    <a:pt x="6087" y="6"/>
                  </a:cubicBezTo>
                  <a:cubicBezTo>
                    <a:pt x="6009" y="2"/>
                    <a:pt x="5931" y="0"/>
                    <a:pt x="58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6981000" y="2071550"/>
              <a:ext cx="286375" cy="269675"/>
            </a:xfrm>
            <a:custGeom>
              <a:rect b="b" l="l" r="r" t="t"/>
              <a:pathLst>
                <a:path extrusionOk="0" h="10787" w="11455">
                  <a:moveTo>
                    <a:pt x="4816" y="0"/>
                  </a:moveTo>
                  <a:cubicBezTo>
                    <a:pt x="3270" y="0"/>
                    <a:pt x="1725" y="591"/>
                    <a:pt x="548" y="1772"/>
                  </a:cubicBezTo>
                  <a:cubicBezTo>
                    <a:pt x="397" y="1914"/>
                    <a:pt x="265" y="2065"/>
                    <a:pt x="132" y="2226"/>
                  </a:cubicBezTo>
                  <a:cubicBezTo>
                    <a:pt x="0" y="2392"/>
                    <a:pt x="149" y="2585"/>
                    <a:pt x="309" y="2585"/>
                  </a:cubicBezTo>
                  <a:cubicBezTo>
                    <a:pt x="366" y="2585"/>
                    <a:pt x="425" y="2560"/>
                    <a:pt x="473" y="2500"/>
                  </a:cubicBezTo>
                  <a:cubicBezTo>
                    <a:pt x="595" y="2358"/>
                    <a:pt x="718" y="2216"/>
                    <a:pt x="851" y="2084"/>
                  </a:cubicBezTo>
                  <a:cubicBezTo>
                    <a:pt x="1947" y="988"/>
                    <a:pt x="3383" y="440"/>
                    <a:pt x="4819" y="440"/>
                  </a:cubicBezTo>
                  <a:cubicBezTo>
                    <a:pt x="6254" y="440"/>
                    <a:pt x="7688" y="988"/>
                    <a:pt x="8780" y="2084"/>
                  </a:cubicBezTo>
                  <a:cubicBezTo>
                    <a:pt x="10972" y="4276"/>
                    <a:pt x="10972" y="7820"/>
                    <a:pt x="8780" y="10013"/>
                  </a:cubicBezTo>
                  <a:cubicBezTo>
                    <a:pt x="8647" y="10145"/>
                    <a:pt x="8506" y="10268"/>
                    <a:pt x="8364" y="10391"/>
                  </a:cubicBezTo>
                  <a:cubicBezTo>
                    <a:pt x="8184" y="10541"/>
                    <a:pt x="8325" y="10787"/>
                    <a:pt x="8505" y="10787"/>
                  </a:cubicBezTo>
                  <a:cubicBezTo>
                    <a:pt x="8552" y="10787"/>
                    <a:pt x="8601" y="10770"/>
                    <a:pt x="8647" y="10731"/>
                  </a:cubicBezTo>
                  <a:cubicBezTo>
                    <a:pt x="8799" y="10608"/>
                    <a:pt x="8950" y="10467"/>
                    <a:pt x="9092" y="10325"/>
                  </a:cubicBezTo>
                  <a:cubicBezTo>
                    <a:pt x="11454" y="7962"/>
                    <a:pt x="11454" y="4135"/>
                    <a:pt x="9092" y="1772"/>
                  </a:cubicBezTo>
                  <a:cubicBezTo>
                    <a:pt x="7910" y="591"/>
                    <a:pt x="6363" y="0"/>
                    <a:pt x="48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7086275" y="2100200"/>
              <a:ext cx="157025" cy="190975"/>
            </a:xfrm>
            <a:custGeom>
              <a:rect b="b" l="l" r="r" t="t"/>
              <a:pathLst>
                <a:path extrusionOk="0" h="7639" w="6281">
                  <a:moveTo>
                    <a:pt x="625" y="0"/>
                  </a:moveTo>
                  <a:cubicBezTo>
                    <a:pt x="513" y="0"/>
                    <a:pt x="401" y="4"/>
                    <a:pt x="288" y="12"/>
                  </a:cubicBezTo>
                  <a:cubicBezTo>
                    <a:pt x="1" y="30"/>
                    <a:pt x="22" y="447"/>
                    <a:pt x="298" y="447"/>
                  </a:cubicBezTo>
                  <a:cubicBezTo>
                    <a:pt x="304" y="447"/>
                    <a:pt x="310" y="447"/>
                    <a:pt x="316" y="446"/>
                  </a:cubicBezTo>
                  <a:cubicBezTo>
                    <a:pt x="419" y="440"/>
                    <a:pt x="522" y="437"/>
                    <a:pt x="623" y="437"/>
                  </a:cubicBezTo>
                  <a:cubicBezTo>
                    <a:pt x="4095" y="437"/>
                    <a:pt x="6281" y="4305"/>
                    <a:pt x="4380" y="7298"/>
                  </a:cubicBezTo>
                  <a:cubicBezTo>
                    <a:pt x="4267" y="7471"/>
                    <a:pt x="4415" y="7638"/>
                    <a:pt x="4568" y="7638"/>
                  </a:cubicBezTo>
                  <a:cubicBezTo>
                    <a:pt x="4634" y="7638"/>
                    <a:pt x="4700" y="7608"/>
                    <a:pt x="4748" y="7534"/>
                  </a:cubicBezTo>
                  <a:cubicBezTo>
                    <a:pt x="5344" y="6599"/>
                    <a:pt x="5599" y="5493"/>
                    <a:pt x="5485" y="4397"/>
                  </a:cubicBezTo>
                  <a:cubicBezTo>
                    <a:pt x="5223" y="1883"/>
                    <a:pt x="3109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7030475" y="2102700"/>
              <a:ext cx="52125" cy="26900"/>
            </a:xfrm>
            <a:custGeom>
              <a:rect b="b" l="l" r="r" t="t"/>
              <a:pathLst>
                <a:path extrusionOk="0" h="1076" w="2085">
                  <a:moveTo>
                    <a:pt x="1850" y="0"/>
                  </a:moveTo>
                  <a:cubicBezTo>
                    <a:pt x="1834" y="0"/>
                    <a:pt x="1817" y="2"/>
                    <a:pt x="1801" y="6"/>
                  </a:cubicBezTo>
                  <a:cubicBezTo>
                    <a:pt x="1234" y="129"/>
                    <a:pt x="696" y="356"/>
                    <a:pt x="204" y="668"/>
                  </a:cubicBezTo>
                  <a:cubicBezTo>
                    <a:pt x="0" y="793"/>
                    <a:pt x="128" y="1075"/>
                    <a:pt x="319" y="1075"/>
                  </a:cubicBezTo>
                  <a:cubicBezTo>
                    <a:pt x="357" y="1075"/>
                    <a:pt x="399" y="1064"/>
                    <a:pt x="440" y="1036"/>
                  </a:cubicBezTo>
                  <a:cubicBezTo>
                    <a:pt x="885" y="753"/>
                    <a:pt x="1376" y="545"/>
                    <a:pt x="1886" y="441"/>
                  </a:cubicBezTo>
                  <a:cubicBezTo>
                    <a:pt x="2009" y="413"/>
                    <a:pt x="2085" y="299"/>
                    <a:pt x="2056" y="176"/>
                  </a:cubicBezTo>
                  <a:cubicBezTo>
                    <a:pt x="2040" y="71"/>
                    <a:pt x="1947" y="0"/>
                    <a:pt x="18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6991850" y="2224525"/>
              <a:ext cx="84850" cy="129250"/>
            </a:xfrm>
            <a:custGeom>
              <a:rect b="b" l="l" r="r" t="t"/>
              <a:pathLst>
                <a:path extrusionOk="0" h="5170" w="3394">
                  <a:moveTo>
                    <a:pt x="2125" y="0"/>
                  </a:moveTo>
                  <a:cubicBezTo>
                    <a:pt x="2120" y="0"/>
                    <a:pt x="2114" y="0"/>
                    <a:pt x="2108" y="0"/>
                  </a:cubicBezTo>
                  <a:cubicBezTo>
                    <a:pt x="1409" y="0"/>
                    <a:pt x="832" y="567"/>
                    <a:pt x="832" y="1276"/>
                  </a:cubicBezTo>
                  <a:lnTo>
                    <a:pt x="832" y="2628"/>
                  </a:lnTo>
                  <a:lnTo>
                    <a:pt x="294" y="2628"/>
                  </a:lnTo>
                  <a:cubicBezTo>
                    <a:pt x="1" y="2628"/>
                    <a:pt x="1" y="3072"/>
                    <a:pt x="294" y="3072"/>
                  </a:cubicBezTo>
                  <a:lnTo>
                    <a:pt x="832" y="3072"/>
                  </a:lnTo>
                  <a:lnTo>
                    <a:pt x="832" y="4726"/>
                  </a:lnTo>
                  <a:lnTo>
                    <a:pt x="294" y="4726"/>
                  </a:lnTo>
                  <a:cubicBezTo>
                    <a:pt x="1" y="4726"/>
                    <a:pt x="1" y="5170"/>
                    <a:pt x="294" y="5170"/>
                  </a:cubicBezTo>
                  <a:lnTo>
                    <a:pt x="2893" y="5170"/>
                  </a:lnTo>
                  <a:cubicBezTo>
                    <a:pt x="3186" y="5170"/>
                    <a:pt x="3186" y="4726"/>
                    <a:pt x="2893" y="4726"/>
                  </a:cubicBezTo>
                  <a:lnTo>
                    <a:pt x="1277" y="4726"/>
                  </a:lnTo>
                  <a:lnTo>
                    <a:pt x="1277" y="3072"/>
                  </a:lnTo>
                  <a:lnTo>
                    <a:pt x="2316" y="3072"/>
                  </a:lnTo>
                  <a:cubicBezTo>
                    <a:pt x="2609" y="3072"/>
                    <a:pt x="2609" y="2628"/>
                    <a:pt x="2316" y="2628"/>
                  </a:cubicBezTo>
                  <a:lnTo>
                    <a:pt x="1277" y="2628"/>
                  </a:lnTo>
                  <a:lnTo>
                    <a:pt x="1277" y="1276"/>
                  </a:lnTo>
                  <a:cubicBezTo>
                    <a:pt x="1277" y="813"/>
                    <a:pt x="1655" y="445"/>
                    <a:pt x="2118" y="445"/>
                  </a:cubicBezTo>
                  <a:cubicBezTo>
                    <a:pt x="2571" y="445"/>
                    <a:pt x="2949" y="813"/>
                    <a:pt x="2949" y="1276"/>
                  </a:cubicBezTo>
                  <a:lnTo>
                    <a:pt x="2949" y="1909"/>
                  </a:lnTo>
                  <a:cubicBezTo>
                    <a:pt x="2949" y="2056"/>
                    <a:pt x="3060" y="2129"/>
                    <a:pt x="3171" y="2129"/>
                  </a:cubicBezTo>
                  <a:cubicBezTo>
                    <a:pt x="3283" y="2129"/>
                    <a:pt x="3394" y="2056"/>
                    <a:pt x="3394" y="1909"/>
                  </a:cubicBezTo>
                  <a:lnTo>
                    <a:pt x="3394" y="1276"/>
                  </a:lnTo>
                  <a:cubicBezTo>
                    <a:pt x="3394" y="573"/>
                    <a:pt x="2826" y="0"/>
                    <a:pt x="2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24"/>
          <p:cNvGrpSpPr/>
          <p:nvPr/>
        </p:nvGrpSpPr>
        <p:grpSpPr>
          <a:xfrm>
            <a:off x="1704237" y="3770238"/>
            <a:ext cx="368600" cy="211025"/>
            <a:chOff x="1958675" y="3304950"/>
            <a:chExt cx="368600" cy="211025"/>
          </a:xfrm>
        </p:grpSpPr>
        <p:sp>
          <p:nvSpPr>
            <p:cNvPr id="519" name="Google Shape;519;p24"/>
            <p:cNvSpPr/>
            <p:nvPr/>
          </p:nvSpPr>
          <p:spPr>
            <a:xfrm>
              <a:off x="1958675" y="3304950"/>
              <a:ext cx="368600" cy="211025"/>
            </a:xfrm>
            <a:custGeom>
              <a:rect b="b" l="l" r="r" t="t"/>
              <a:pathLst>
                <a:path extrusionOk="0" h="8441" w="14744">
                  <a:moveTo>
                    <a:pt x="13505" y="426"/>
                  </a:moveTo>
                  <a:cubicBezTo>
                    <a:pt x="13950" y="426"/>
                    <a:pt x="14299" y="785"/>
                    <a:pt x="14309" y="1230"/>
                  </a:cubicBezTo>
                  <a:lnTo>
                    <a:pt x="14309" y="7202"/>
                  </a:lnTo>
                  <a:cubicBezTo>
                    <a:pt x="14299" y="7647"/>
                    <a:pt x="13950" y="7996"/>
                    <a:pt x="13505" y="7996"/>
                  </a:cubicBezTo>
                  <a:lnTo>
                    <a:pt x="1239" y="7996"/>
                  </a:lnTo>
                  <a:cubicBezTo>
                    <a:pt x="794" y="7996"/>
                    <a:pt x="435" y="7647"/>
                    <a:pt x="435" y="7202"/>
                  </a:cubicBezTo>
                  <a:lnTo>
                    <a:pt x="435" y="1230"/>
                  </a:lnTo>
                  <a:cubicBezTo>
                    <a:pt x="435" y="785"/>
                    <a:pt x="794" y="426"/>
                    <a:pt x="1239" y="426"/>
                  </a:cubicBezTo>
                  <a:close/>
                  <a:moveTo>
                    <a:pt x="13522" y="1"/>
                  </a:moveTo>
                  <a:cubicBezTo>
                    <a:pt x="13517" y="1"/>
                    <a:pt x="13511" y="1"/>
                    <a:pt x="13505" y="1"/>
                  </a:cubicBezTo>
                  <a:lnTo>
                    <a:pt x="1239" y="1"/>
                  </a:lnTo>
                  <a:cubicBezTo>
                    <a:pt x="549" y="1"/>
                    <a:pt x="0" y="549"/>
                    <a:pt x="0" y="1230"/>
                  </a:cubicBezTo>
                  <a:lnTo>
                    <a:pt x="0" y="7202"/>
                  </a:lnTo>
                  <a:cubicBezTo>
                    <a:pt x="0" y="7883"/>
                    <a:pt x="549" y="8440"/>
                    <a:pt x="1239" y="8440"/>
                  </a:cubicBezTo>
                  <a:lnTo>
                    <a:pt x="13505" y="8440"/>
                  </a:lnTo>
                  <a:cubicBezTo>
                    <a:pt x="14186" y="8440"/>
                    <a:pt x="14743" y="7883"/>
                    <a:pt x="14743" y="7202"/>
                  </a:cubicBezTo>
                  <a:lnTo>
                    <a:pt x="14743" y="1230"/>
                  </a:lnTo>
                  <a:cubicBezTo>
                    <a:pt x="14743" y="555"/>
                    <a:pt x="14195" y="1"/>
                    <a:pt x="135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2076650" y="3354350"/>
              <a:ext cx="127050" cy="112075"/>
            </a:xfrm>
            <a:custGeom>
              <a:rect b="b" l="l" r="r" t="t"/>
              <a:pathLst>
                <a:path extrusionOk="0" h="4483" w="5082">
                  <a:moveTo>
                    <a:pt x="2653" y="0"/>
                  </a:moveTo>
                  <a:cubicBezTo>
                    <a:pt x="2020" y="0"/>
                    <a:pt x="1424" y="274"/>
                    <a:pt x="999" y="737"/>
                  </a:cubicBezTo>
                  <a:cubicBezTo>
                    <a:pt x="850" y="901"/>
                    <a:pt x="994" y="1107"/>
                    <a:pt x="1160" y="1107"/>
                  </a:cubicBezTo>
                  <a:cubicBezTo>
                    <a:pt x="1214" y="1107"/>
                    <a:pt x="1271" y="1084"/>
                    <a:pt x="1320" y="1030"/>
                  </a:cubicBezTo>
                  <a:cubicBezTo>
                    <a:pt x="1669" y="644"/>
                    <a:pt x="2155" y="447"/>
                    <a:pt x="2645" y="447"/>
                  </a:cubicBezTo>
                  <a:cubicBezTo>
                    <a:pt x="3018" y="447"/>
                    <a:pt x="3393" y="561"/>
                    <a:pt x="3711" y="794"/>
                  </a:cubicBezTo>
                  <a:cubicBezTo>
                    <a:pt x="4449" y="1342"/>
                    <a:pt x="4657" y="2353"/>
                    <a:pt x="4184" y="3147"/>
                  </a:cubicBezTo>
                  <a:cubicBezTo>
                    <a:pt x="3854" y="3707"/>
                    <a:pt x="3254" y="4026"/>
                    <a:pt x="2636" y="4026"/>
                  </a:cubicBezTo>
                  <a:cubicBezTo>
                    <a:pt x="2387" y="4026"/>
                    <a:pt x="2136" y="3974"/>
                    <a:pt x="1897" y="3865"/>
                  </a:cubicBezTo>
                  <a:cubicBezTo>
                    <a:pt x="1065" y="3478"/>
                    <a:pt x="659" y="2523"/>
                    <a:pt x="952" y="1654"/>
                  </a:cubicBezTo>
                  <a:cubicBezTo>
                    <a:pt x="1011" y="1484"/>
                    <a:pt x="872" y="1364"/>
                    <a:pt x="736" y="1364"/>
                  </a:cubicBezTo>
                  <a:cubicBezTo>
                    <a:pt x="654" y="1364"/>
                    <a:pt x="572" y="1409"/>
                    <a:pt x="536" y="1512"/>
                  </a:cubicBezTo>
                  <a:cubicBezTo>
                    <a:pt x="1" y="3089"/>
                    <a:pt x="1253" y="4483"/>
                    <a:pt x="2663" y="4483"/>
                  </a:cubicBezTo>
                  <a:cubicBezTo>
                    <a:pt x="3095" y="4483"/>
                    <a:pt x="3542" y="4352"/>
                    <a:pt x="3957" y="4054"/>
                  </a:cubicBezTo>
                  <a:cubicBezTo>
                    <a:pt x="4742" y="3487"/>
                    <a:pt x="5082" y="2476"/>
                    <a:pt x="4779" y="1559"/>
                  </a:cubicBezTo>
                  <a:cubicBezTo>
                    <a:pt x="4486" y="633"/>
                    <a:pt x="3626" y="0"/>
                    <a:pt x="26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2212200" y="3394025"/>
              <a:ext cx="56000" cy="10900"/>
            </a:xfrm>
            <a:custGeom>
              <a:rect b="b" l="l" r="r" t="t"/>
              <a:pathLst>
                <a:path extrusionOk="0" h="436" w="2240">
                  <a:moveTo>
                    <a:pt x="293" y="1"/>
                  </a:moveTo>
                  <a:cubicBezTo>
                    <a:pt x="0" y="1"/>
                    <a:pt x="0" y="436"/>
                    <a:pt x="293" y="436"/>
                  </a:cubicBezTo>
                  <a:lnTo>
                    <a:pt x="1947" y="436"/>
                  </a:lnTo>
                  <a:cubicBezTo>
                    <a:pt x="2240" y="436"/>
                    <a:pt x="2240" y="1"/>
                    <a:pt x="1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12200" y="3415525"/>
              <a:ext cx="40650" cy="11150"/>
            </a:xfrm>
            <a:custGeom>
              <a:rect b="b" l="l" r="r" t="t"/>
              <a:pathLst>
                <a:path extrusionOk="0" h="446" w="1626">
                  <a:moveTo>
                    <a:pt x="293" y="1"/>
                  </a:moveTo>
                  <a:cubicBezTo>
                    <a:pt x="0" y="1"/>
                    <a:pt x="0" y="445"/>
                    <a:pt x="293" y="445"/>
                  </a:cubicBezTo>
                  <a:lnTo>
                    <a:pt x="1333" y="445"/>
                  </a:lnTo>
                  <a:cubicBezTo>
                    <a:pt x="1626" y="445"/>
                    <a:pt x="1626" y="1"/>
                    <a:pt x="13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2017500" y="3394025"/>
              <a:ext cx="56025" cy="10900"/>
            </a:xfrm>
            <a:custGeom>
              <a:rect b="b" l="l" r="r" t="t"/>
              <a:pathLst>
                <a:path extrusionOk="0" h="436" w="2241">
                  <a:moveTo>
                    <a:pt x="294" y="1"/>
                  </a:moveTo>
                  <a:cubicBezTo>
                    <a:pt x="1" y="1"/>
                    <a:pt x="1" y="436"/>
                    <a:pt x="294" y="436"/>
                  </a:cubicBezTo>
                  <a:lnTo>
                    <a:pt x="1948" y="436"/>
                  </a:lnTo>
                  <a:cubicBezTo>
                    <a:pt x="2240" y="436"/>
                    <a:pt x="2240" y="1"/>
                    <a:pt x="19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2033100" y="3415525"/>
              <a:ext cx="40425" cy="11150"/>
            </a:xfrm>
            <a:custGeom>
              <a:rect b="b" l="l" r="r" t="t"/>
              <a:pathLst>
                <a:path extrusionOk="0" h="446" w="1617">
                  <a:moveTo>
                    <a:pt x="293" y="1"/>
                  </a:moveTo>
                  <a:cubicBezTo>
                    <a:pt x="0" y="1"/>
                    <a:pt x="0" y="445"/>
                    <a:pt x="293" y="445"/>
                  </a:cubicBezTo>
                  <a:lnTo>
                    <a:pt x="1324" y="445"/>
                  </a:lnTo>
                  <a:cubicBezTo>
                    <a:pt x="1616" y="445"/>
                    <a:pt x="1616" y="1"/>
                    <a:pt x="13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1996225" y="3465825"/>
              <a:ext cx="12550" cy="10950"/>
            </a:xfrm>
            <a:custGeom>
              <a:rect b="b" l="l" r="r" t="t"/>
              <a:pathLst>
                <a:path extrusionOk="0" h="438" w="502">
                  <a:moveTo>
                    <a:pt x="267" y="1"/>
                  </a:moveTo>
                  <a:cubicBezTo>
                    <a:pt x="124" y="1"/>
                    <a:pt x="1" y="150"/>
                    <a:pt x="67" y="304"/>
                  </a:cubicBezTo>
                  <a:cubicBezTo>
                    <a:pt x="106" y="394"/>
                    <a:pt x="186" y="438"/>
                    <a:pt x="266" y="438"/>
                  </a:cubicBezTo>
                  <a:cubicBezTo>
                    <a:pt x="361" y="438"/>
                    <a:pt x="457" y="376"/>
                    <a:pt x="483" y="257"/>
                  </a:cubicBezTo>
                  <a:cubicBezTo>
                    <a:pt x="502" y="172"/>
                    <a:pt x="464" y="87"/>
                    <a:pt x="389" y="40"/>
                  </a:cubicBezTo>
                  <a:cubicBezTo>
                    <a:pt x="349" y="13"/>
                    <a:pt x="307" y="1"/>
                    <a:pt x="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1995975" y="3343825"/>
              <a:ext cx="12575" cy="11125"/>
            </a:xfrm>
            <a:custGeom>
              <a:rect b="b" l="l" r="r" t="t"/>
              <a:pathLst>
                <a:path extrusionOk="0" h="445" w="503">
                  <a:moveTo>
                    <a:pt x="279" y="1"/>
                  </a:moveTo>
                  <a:cubicBezTo>
                    <a:pt x="122" y="1"/>
                    <a:pt x="1" y="170"/>
                    <a:pt x="87" y="327"/>
                  </a:cubicBezTo>
                  <a:cubicBezTo>
                    <a:pt x="127" y="407"/>
                    <a:pt x="201" y="445"/>
                    <a:pt x="276" y="445"/>
                  </a:cubicBezTo>
                  <a:cubicBezTo>
                    <a:pt x="376" y="445"/>
                    <a:pt x="477" y="376"/>
                    <a:pt x="493" y="251"/>
                  </a:cubicBezTo>
                  <a:cubicBezTo>
                    <a:pt x="503" y="157"/>
                    <a:pt x="455" y="71"/>
                    <a:pt x="380" y="24"/>
                  </a:cubicBezTo>
                  <a:cubicBezTo>
                    <a:pt x="346" y="8"/>
                    <a:pt x="311" y="1"/>
                    <a:pt x="2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75000" y="3465700"/>
              <a:ext cx="12575" cy="10975"/>
            </a:xfrm>
            <a:custGeom>
              <a:rect b="b" l="l" r="r" t="t"/>
              <a:pathLst>
                <a:path extrusionOk="0" h="439" w="503">
                  <a:moveTo>
                    <a:pt x="265" y="1"/>
                  </a:moveTo>
                  <a:cubicBezTo>
                    <a:pt x="123" y="1"/>
                    <a:pt x="1" y="150"/>
                    <a:pt x="68" y="300"/>
                  </a:cubicBezTo>
                  <a:cubicBezTo>
                    <a:pt x="104" y="393"/>
                    <a:pt x="185" y="439"/>
                    <a:pt x="268" y="439"/>
                  </a:cubicBezTo>
                  <a:cubicBezTo>
                    <a:pt x="360" y="439"/>
                    <a:pt x="454" y="381"/>
                    <a:pt x="484" y="271"/>
                  </a:cubicBezTo>
                  <a:cubicBezTo>
                    <a:pt x="503" y="186"/>
                    <a:pt x="465" y="92"/>
                    <a:pt x="380" y="35"/>
                  </a:cubicBezTo>
                  <a:cubicBezTo>
                    <a:pt x="342" y="11"/>
                    <a:pt x="303" y="1"/>
                    <a:pt x="2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4"/>
            <p:cNvSpPr/>
            <p:nvPr/>
          </p:nvSpPr>
          <p:spPr>
            <a:xfrm>
              <a:off x="2274800" y="3343850"/>
              <a:ext cx="12550" cy="10950"/>
            </a:xfrm>
            <a:custGeom>
              <a:rect b="b" l="l" r="r" t="t"/>
              <a:pathLst>
                <a:path extrusionOk="0" h="438" w="502">
                  <a:moveTo>
                    <a:pt x="271" y="0"/>
                  </a:moveTo>
                  <a:cubicBezTo>
                    <a:pt x="125" y="0"/>
                    <a:pt x="0" y="164"/>
                    <a:pt x="76" y="316"/>
                  </a:cubicBezTo>
                  <a:cubicBezTo>
                    <a:pt x="117" y="399"/>
                    <a:pt x="196" y="438"/>
                    <a:pt x="275" y="438"/>
                  </a:cubicBezTo>
                  <a:cubicBezTo>
                    <a:pt x="376" y="438"/>
                    <a:pt x="476" y="373"/>
                    <a:pt x="492" y="250"/>
                  </a:cubicBezTo>
                  <a:cubicBezTo>
                    <a:pt x="501" y="165"/>
                    <a:pt x="464" y="70"/>
                    <a:pt x="378" y="33"/>
                  </a:cubicBezTo>
                  <a:cubicBezTo>
                    <a:pt x="343" y="10"/>
                    <a:pt x="306" y="0"/>
                    <a:pt x="2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24"/>
          <p:cNvGrpSpPr/>
          <p:nvPr/>
        </p:nvGrpSpPr>
        <p:grpSpPr>
          <a:xfrm>
            <a:off x="4387965" y="3727825"/>
            <a:ext cx="368825" cy="295850"/>
            <a:chOff x="4422700" y="3862300"/>
            <a:chExt cx="368825" cy="295850"/>
          </a:xfrm>
        </p:grpSpPr>
        <p:sp>
          <p:nvSpPr>
            <p:cNvPr id="530" name="Google Shape;530;p24"/>
            <p:cNvSpPr/>
            <p:nvPr/>
          </p:nvSpPr>
          <p:spPr>
            <a:xfrm>
              <a:off x="4516250" y="3862300"/>
              <a:ext cx="275275" cy="188800"/>
            </a:xfrm>
            <a:custGeom>
              <a:rect b="b" l="l" r="r" t="t"/>
              <a:pathLst>
                <a:path extrusionOk="0" h="7552" w="11011">
                  <a:moveTo>
                    <a:pt x="9924" y="445"/>
                  </a:moveTo>
                  <a:cubicBezTo>
                    <a:pt x="10274" y="445"/>
                    <a:pt x="10567" y="738"/>
                    <a:pt x="10567" y="1097"/>
                  </a:cubicBezTo>
                  <a:lnTo>
                    <a:pt x="10567" y="1390"/>
                  </a:lnTo>
                  <a:lnTo>
                    <a:pt x="2288" y="1390"/>
                  </a:lnTo>
                  <a:cubicBezTo>
                    <a:pt x="1995" y="1390"/>
                    <a:pt x="1995" y="1825"/>
                    <a:pt x="2288" y="1825"/>
                  </a:cubicBezTo>
                  <a:lnTo>
                    <a:pt x="10567" y="1825"/>
                  </a:lnTo>
                  <a:lnTo>
                    <a:pt x="10567" y="2770"/>
                  </a:lnTo>
                  <a:lnTo>
                    <a:pt x="436" y="2770"/>
                  </a:lnTo>
                  <a:lnTo>
                    <a:pt x="436" y="1825"/>
                  </a:lnTo>
                  <a:lnTo>
                    <a:pt x="1711" y="1825"/>
                  </a:lnTo>
                  <a:cubicBezTo>
                    <a:pt x="1995" y="1825"/>
                    <a:pt x="1995" y="1390"/>
                    <a:pt x="1711" y="1390"/>
                  </a:cubicBezTo>
                  <a:lnTo>
                    <a:pt x="436" y="1390"/>
                  </a:lnTo>
                  <a:lnTo>
                    <a:pt x="436" y="1097"/>
                  </a:lnTo>
                  <a:cubicBezTo>
                    <a:pt x="436" y="738"/>
                    <a:pt x="729" y="445"/>
                    <a:pt x="1088" y="445"/>
                  </a:cubicBezTo>
                  <a:close/>
                  <a:moveTo>
                    <a:pt x="1078" y="1"/>
                  </a:moveTo>
                  <a:cubicBezTo>
                    <a:pt x="483" y="1"/>
                    <a:pt x="1" y="492"/>
                    <a:pt x="1" y="1088"/>
                  </a:cubicBezTo>
                  <a:lnTo>
                    <a:pt x="1" y="3554"/>
                  </a:lnTo>
                  <a:cubicBezTo>
                    <a:pt x="1" y="3701"/>
                    <a:pt x="109" y="3774"/>
                    <a:pt x="218" y="3774"/>
                  </a:cubicBezTo>
                  <a:cubicBezTo>
                    <a:pt x="327" y="3774"/>
                    <a:pt x="436" y="3701"/>
                    <a:pt x="436" y="3554"/>
                  </a:cubicBezTo>
                  <a:lnTo>
                    <a:pt x="436" y="3214"/>
                  </a:lnTo>
                  <a:lnTo>
                    <a:pt x="10567" y="3214"/>
                  </a:lnTo>
                  <a:lnTo>
                    <a:pt x="10567" y="6465"/>
                  </a:lnTo>
                  <a:cubicBezTo>
                    <a:pt x="10567" y="6824"/>
                    <a:pt x="10274" y="7117"/>
                    <a:pt x="9924" y="7117"/>
                  </a:cubicBezTo>
                  <a:lnTo>
                    <a:pt x="7911" y="7117"/>
                  </a:lnTo>
                  <a:cubicBezTo>
                    <a:pt x="7618" y="7117"/>
                    <a:pt x="7618" y="7552"/>
                    <a:pt x="7911" y="7552"/>
                  </a:cubicBezTo>
                  <a:lnTo>
                    <a:pt x="9924" y="7552"/>
                  </a:lnTo>
                  <a:cubicBezTo>
                    <a:pt x="10519" y="7552"/>
                    <a:pt x="11001" y="7070"/>
                    <a:pt x="11001" y="6465"/>
                  </a:cubicBezTo>
                  <a:lnTo>
                    <a:pt x="11001" y="1097"/>
                  </a:lnTo>
                  <a:cubicBezTo>
                    <a:pt x="11011" y="492"/>
                    <a:pt x="10519" y="1"/>
                    <a:pt x="99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4422700" y="3969350"/>
              <a:ext cx="275275" cy="188800"/>
            </a:xfrm>
            <a:custGeom>
              <a:rect b="b" l="l" r="r" t="t"/>
              <a:pathLst>
                <a:path extrusionOk="0" h="7552" w="11011">
                  <a:moveTo>
                    <a:pt x="1087" y="0"/>
                  </a:moveTo>
                  <a:cubicBezTo>
                    <a:pt x="492" y="0"/>
                    <a:pt x="0" y="482"/>
                    <a:pt x="0" y="1087"/>
                  </a:cubicBezTo>
                  <a:lnTo>
                    <a:pt x="0" y="6464"/>
                  </a:lnTo>
                  <a:cubicBezTo>
                    <a:pt x="0" y="7060"/>
                    <a:pt x="492" y="7551"/>
                    <a:pt x="1087" y="7551"/>
                  </a:cubicBezTo>
                  <a:lnTo>
                    <a:pt x="8166" y="7551"/>
                  </a:lnTo>
                  <a:cubicBezTo>
                    <a:pt x="8459" y="7551"/>
                    <a:pt x="8459" y="7107"/>
                    <a:pt x="8166" y="7107"/>
                  </a:cubicBezTo>
                  <a:lnTo>
                    <a:pt x="1087" y="7107"/>
                  </a:lnTo>
                  <a:cubicBezTo>
                    <a:pt x="728" y="7107"/>
                    <a:pt x="445" y="6823"/>
                    <a:pt x="445" y="6464"/>
                  </a:cubicBezTo>
                  <a:lnTo>
                    <a:pt x="445" y="1087"/>
                  </a:lnTo>
                  <a:cubicBezTo>
                    <a:pt x="445" y="728"/>
                    <a:pt x="728" y="444"/>
                    <a:pt x="1087" y="444"/>
                  </a:cubicBezTo>
                  <a:lnTo>
                    <a:pt x="9924" y="444"/>
                  </a:lnTo>
                  <a:cubicBezTo>
                    <a:pt x="10283" y="444"/>
                    <a:pt x="10576" y="728"/>
                    <a:pt x="10576" y="1087"/>
                  </a:cubicBezTo>
                  <a:lnTo>
                    <a:pt x="10576" y="6464"/>
                  </a:lnTo>
                  <a:cubicBezTo>
                    <a:pt x="10576" y="6823"/>
                    <a:pt x="10283" y="7116"/>
                    <a:pt x="9924" y="7116"/>
                  </a:cubicBezTo>
                  <a:lnTo>
                    <a:pt x="8893" y="7116"/>
                  </a:lnTo>
                  <a:cubicBezTo>
                    <a:pt x="8600" y="7116"/>
                    <a:pt x="8600" y="7551"/>
                    <a:pt x="8893" y="7551"/>
                  </a:cubicBezTo>
                  <a:lnTo>
                    <a:pt x="9924" y="7551"/>
                  </a:lnTo>
                  <a:cubicBezTo>
                    <a:pt x="10528" y="7551"/>
                    <a:pt x="11010" y="7069"/>
                    <a:pt x="11010" y="6474"/>
                  </a:cubicBezTo>
                  <a:lnTo>
                    <a:pt x="11010" y="1087"/>
                  </a:lnTo>
                  <a:cubicBezTo>
                    <a:pt x="11010" y="492"/>
                    <a:pt x="10528" y="0"/>
                    <a:pt x="99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449150" y="4058400"/>
              <a:ext cx="11125" cy="21125"/>
            </a:xfrm>
            <a:custGeom>
              <a:rect b="b" l="l" r="r" t="t"/>
              <a:pathLst>
                <a:path extrusionOk="0" h="845" w="445">
                  <a:moveTo>
                    <a:pt x="234" y="0"/>
                  </a:moveTo>
                  <a:cubicBezTo>
                    <a:pt x="229" y="0"/>
                    <a:pt x="223" y="1"/>
                    <a:pt x="218" y="1"/>
                  </a:cubicBezTo>
                  <a:cubicBezTo>
                    <a:pt x="95" y="1"/>
                    <a:pt x="1" y="95"/>
                    <a:pt x="1" y="218"/>
                  </a:cubicBezTo>
                  <a:lnTo>
                    <a:pt x="1" y="625"/>
                  </a:lnTo>
                  <a:cubicBezTo>
                    <a:pt x="1" y="771"/>
                    <a:pt x="110" y="844"/>
                    <a:pt x="218" y="844"/>
                  </a:cubicBezTo>
                  <a:cubicBezTo>
                    <a:pt x="327" y="844"/>
                    <a:pt x="436" y="771"/>
                    <a:pt x="436" y="625"/>
                  </a:cubicBezTo>
                  <a:lnTo>
                    <a:pt x="436" y="218"/>
                  </a:lnTo>
                  <a:cubicBezTo>
                    <a:pt x="445" y="101"/>
                    <a:pt x="350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483425" y="4058400"/>
              <a:ext cx="10875" cy="21125"/>
            </a:xfrm>
            <a:custGeom>
              <a:rect b="b" l="l" r="r" t="t"/>
              <a:pathLst>
                <a:path extrusionOk="0" h="845" w="435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95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09" y="844"/>
                    <a:pt x="218" y="844"/>
                  </a:cubicBezTo>
                  <a:cubicBezTo>
                    <a:pt x="326" y="844"/>
                    <a:pt x="435" y="771"/>
                    <a:pt x="435" y="625"/>
                  </a:cubicBezTo>
                  <a:lnTo>
                    <a:pt x="435" y="218"/>
                  </a:lnTo>
                  <a:cubicBezTo>
                    <a:pt x="435" y="101"/>
                    <a:pt x="348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466175" y="4058400"/>
              <a:ext cx="11125" cy="21125"/>
            </a:xfrm>
            <a:custGeom>
              <a:rect b="b" l="l" r="r" t="t"/>
              <a:pathLst>
                <a:path extrusionOk="0" h="845" w="445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104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11" y="844"/>
                    <a:pt x="222" y="844"/>
                  </a:cubicBezTo>
                  <a:cubicBezTo>
                    <a:pt x="333" y="844"/>
                    <a:pt x="444" y="771"/>
                    <a:pt x="444" y="625"/>
                  </a:cubicBezTo>
                  <a:lnTo>
                    <a:pt x="444" y="218"/>
                  </a:lnTo>
                  <a:cubicBezTo>
                    <a:pt x="444" y="101"/>
                    <a:pt x="34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4500425" y="4058400"/>
              <a:ext cx="11125" cy="21125"/>
            </a:xfrm>
            <a:custGeom>
              <a:rect b="b" l="l" r="r" t="t"/>
              <a:pathLst>
                <a:path extrusionOk="0" h="845" w="445">
                  <a:moveTo>
                    <a:pt x="234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105" y="1"/>
                    <a:pt x="1" y="95"/>
                    <a:pt x="1" y="218"/>
                  </a:cubicBezTo>
                  <a:lnTo>
                    <a:pt x="1" y="625"/>
                  </a:lnTo>
                  <a:cubicBezTo>
                    <a:pt x="1" y="771"/>
                    <a:pt x="112" y="844"/>
                    <a:pt x="223" y="844"/>
                  </a:cubicBezTo>
                  <a:cubicBezTo>
                    <a:pt x="334" y="844"/>
                    <a:pt x="445" y="771"/>
                    <a:pt x="445" y="625"/>
                  </a:cubicBezTo>
                  <a:lnTo>
                    <a:pt x="445" y="218"/>
                  </a:lnTo>
                  <a:cubicBezTo>
                    <a:pt x="445" y="101"/>
                    <a:pt x="349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4609350" y="4058400"/>
              <a:ext cx="10900" cy="21125"/>
            </a:xfrm>
            <a:custGeom>
              <a:rect b="b" l="l" r="r" t="t"/>
              <a:pathLst>
                <a:path extrusionOk="0" h="845" w="436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95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09" y="844"/>
                    <a:pt x="218" y="844"/>
                  </a:cubicBezTo>
                  <a:cubicBezTo>
                    <a:pt x="326" y="844"/>
                    <a:pt x="435" y="771"/>
                    <a:pt x="435" y="625"/>
                  </a:cubicBezTo>
                  <a:lnTo>
                    <a:pt x="435" y="218"/>
                  </a:lnTo>
                  <a:cubicBezTo>
                    <a:pt x="435" y="101"/>
                    <a:pt x="348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4643600" y="4058400"/>
              <a:ext cx="10900" cy="21125"/>
            </a:xfrm>
            <a:custGeom>
              <a:rect b="b" l="l" r="r" t="t"/>
              <a:pathLst>
                <a:path extrusionOk="0" h="845" w="436">
                  <a:moveTo>
                    <a:pt x="234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95" y="1"/>
                    <a:pt x="1" y="95"/>
                    <a:pt x="1" y="218"/>
                  </a:cubicBezTo>
                  <a:lnTo>
                    <a:pt x="1" y="625"/>
                  </a:lnTo>
                  <a:cubicBezTo>
                    <a:pt x="1" y="771"/>
                    <a:pt x="109" y="844"/>
                    <a:pt x="218" y="844"/>
                  </a:cubicBezTo>
                  <a:cubicBezTo>
                    <a:pt x="327" y="844"/>
                    <a:pt x="435" y="771"/>
                    <a:pt x="435" y="625"/>
                  </a:cubicBezTo>
                  <a:lnTo>
                    <a:pt x="435" y="218"/>
                  </a:lnTo>
                  <a:cubicBezTo>
                    <a:pt x="435" y="101"/>
                    <a:pt x="349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4626350" y="4058400"/>
              <a:ext cx="11125" cy="21125"/>
            </a:xfrm>
            <a:custGeom>
              <a:rect b="b" l="l" r="r" t="t"/>
              <a:pathLst>
                <a:path extrusionOk="0" h="845" w="445">
                  <a:moveTo>
                    <a:pt x="234" y="0"/>
                  </a:moveTo>
                  <a:cubicBezTo>
                    <a:pt x="229" y="0"/>
                    <a:pt x="223" y="1"/>
                    <a:pt x="218" y="1"/>
                  </a:cubicBezTo>
                  <a:cubicBezTo>
                    <a:pt x="105" y="1"/>
                    <a:pt x="1" y="95"/>
                    <a:pt x="1" y="218"/>
                  </a:cubicBezTo>
                  <a:lnTo>
                    <a:pt x="1" y="625"/>
                  </a:lnTo>
                  <a:cubicBezTo>
                    <a:pt x="1" y="771"/>
                    <a:pt x="112" y="844"/>
                    <a:pt x="223" y="844"/>
                  </a:cubicBezTo>
                  <a:cubicBezTo>
                    <a:pt x="334" y="844"/>
                    <a:pt x="445" y="771"/>
                    <a:pt x="445" y="625"/>
                  </a:cubicBezTo>
                  <a:lnTo>
                    <a:pt x="445" y="218"/>
                  </a:lnTo>
                  <a:cubicBezTo>
                    <a:pt x="445" y="101"/>
                    <a:pt x="350" y="0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4660625" y="4058400"/>
              <a:ext cx="11125" cy="21125"/>
            </a:xfrm>
            <a:custGeom>
              <a:rect b="b" l="l" r="r" t="t"/>
              <a:pathLst>
                <a:path extrusionOk="0" h="845" w="445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104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11" y="844"/>
                    <a:pt x="222" y="844"/>
                  </a:cubicBezTo>
                  <a:cubicBezTo>
                    <a:pt x="333" y="844"/>
                    <a:pt x="444" y="771"/>
                    <a:pt x="444" y="625"/>
                  </a:cubicBezTo>
                  <a:lnTo>
                    <a:pt x="444" y="218"/>
                  </a:lnTo>
                  <a:cubicBezTo>
                    <a:pt x="444" y="101"/>
                    <a:pt x="34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529250" y="4058400"/>
              <a:ext cx="10900" cy="21125"/>
            </a:xfrm>
            <a:custGeom>
              <a:rect b="b" l="l" r="r" t="t"/>
              <a:pathLst>
                <a:path extrusionOk="0" h="845" w="436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95" y="1"/>
                    <a:pt x="1" y="95"/>
                    <a:pt x="1" y="218"/>
                  </a:cubicBezTo>
                  <a:lnTo>
                    <a:pt x="1" y="625"/>
                  </a:lnTo>
                  <a:cubicBezTo>
                    <a:pt x="1" y="771"/>
                    <a:pt x="109" y="844"/>
                    <a:pt x="218" y="844"/>
                  </a:cubicBezTo>
                  <a:cubicBezTo>
                    <a:pt x="327" y="844"/>
                    <a:pt x="435" y="771"/>
                    <a:pt x="435" y="625"/>
                  </a:cubicBezTo>
                  <a:lnTo>
                    <a:pt x="435" y="218"/>
                  </a:lnTo>
                  <a:cubicBezTo>
                    <a:pt x="435" y="101"/>
                    <a:pt x="34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4563275" y="4058400"/>
              <a:ext cx="11125" cy="21125"/>
            </a:xfrm>
            <a:custGeom>
              <a:rect b="b" l="l" r="r" t="t"/>
              <a:pathLst>
                <a:path extrusionOk="0" h="845" w="445">
                  <a:moveTo>
                    <a:pt x="242" y="0"/>
                  </a:moveTo>
                  <a:cubicBezTo>
                    <a:pt x="237" y="0"/>
                    <a:pt x="232" y="1"/>
                    <a:pt x="227" y="1"/>
                  </a:cubicBezTo>
                  <a:cubicBezTo>
                    <a:pt x="104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12" y="844"/>
                    <a:pt x="223" y="844"/>
                  </a:cubicBezTo>
                  <a:cubicBezTo>
                    <a:pt x="334" y="844"/>
                    <a:pt x="445" y="771"/>
                    <a:pt x="445" y="625"/>
                  </a:cubicBezTo>
                  <a:lnTo>
                    <a:pt x="445" y="218"/>
                  </a:lnTo>
                  <a:cubicBezTo>
                    <a:pt x="445" y="101"/>
                    <a:pt x="349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4546275" y="4058400"/>
              <a:ext cx="11125" cy="21125"/>
            </a:xfrm>
            <a:custGeom>
              <a:rect b="b" l="l" r="r" t="t"/>
              <a:pathLst>
                <a:path extrusionOk="0" h="845" w="445">
                  <a:moveTo>
                    <a:pt x="241" y="0"/>
                  </a:moveTo>
                  <a:cubicBezTo>
                    <a:pt x="236" y="0"/>
                    <a:pt x="232" y="1"/>
                    <a:pt x="227" y="1"/>
                  </a:cubicBezTo>
                  <a:cubicBezTo>
                    <a:pt x="104" y="1"/>
                    <a:pt x="0" y="95"/>
                    <a:pt x="0" y="218"/>
                  </a:cubicBezTo>
                  <a:lnTo>
                    <a:pt x="0" y="625"/>
                  </a:lnTo>
                  <a:cubicBezTo>
                    <a:pt x="0" y="771"/>
                    <a:pt x="111" y="844"/>
                    <a:pt x="222" y="844"/>
                  </a:cubicBezTo>
                  <a:cubicBezTo>
                    <a:pt x="333" y="844"/>
                    <a:pt x="444" y="771"/>
                    <a:pt x="444" y="625"/>
                  </a:cubicBezTo>
                  <a:lnTo>
                    <a:pt x="444" y="218"/>
                  </a:lnTo>
                  <a:cubicBezTo>
                    <a:pt x="444" y="101"/>
                    <a:pt x="349" y="0"/>
                    <a:pt x="2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4580525" y="4058400"/>
              <a:ext cx="11125" cy="21350"/>
            </a:xfrm>
            <a:custGeom>
              <a:rect b="b" l="l" r="r" t="t"/>
              <a:pathLst>
                <a:path extrusionOk="0" h="854" w="445">
                  <a:moveTo>
                    <a:pt x="233" y="0"/>
                  </a:moveTo>
                  <a:cubicBezTo>
                    <a:pt x="228" y="0"/>
                    <a:pt x="223" y="1"/>
                    <a:pt x="218" y="1"/>
                  </a:cubicBezTo>
                  <a:cubicBezTo>
                    <a:pt x="104" y="1"/>
                    <a:pt x="0" y="95"/>
                    <a:pt x="10" y="218"/>
                  </a:cubicBezTo>
                  <a:lnTo>
                    <a:pt x="10" y="634"/>
                  </a:lnTo>
                  <a:cubicBezTo>
                    <a:pt x="10" y="781"/>
                    <a:pt x="119" y="854"/>
                    <a:pt x="227" y="854"/>
                  </a:cubicBezTo>
                  <a:cubicBezTo>
                    <a:pt x="336" y="854"/>
                    <a:pt x="445" y="781"/>
                    <a:pt x="445" y="634"/>
                  </a:cubicBezTo>
                  <a:lnTo>
                    <a:pt x="445" y="218"/>
                  </a:lnTo>
                  <a:cubicBezTo>
                    <a:pt x="445" y="101"/>
                    <a:pt x="349" y="0"/>
                    <a:pt x="2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4449150" y="3999825"/>
              <a:ext cx="61925" cy="44675"/>
            </a:xfrm>
            <a:custGeom>
              <a:rect b="b" l="l" r="r" t="t"/>
              <a:pathLst>
                <a:path extrusionOk="0" h="1787" w="2477">
                  <a:moveTo>
                    <a:pt x="1919" y="435"/>
                  </a:moveTo>
                  <a:cubicBezTo>
                    <a:pt x="1985" y="435"/>
                    <a:pt x="2033" y="492"/>
                    <a:pt x="2033" y="558"/>
                  </a:cubicBezTo>
                  <a:lnTo>
                    <a:pt x="2033" y="1229"/>
                  </a:lnTo>
                  <a:cubicBezTo>
                    <a:pt x="2033" y="1295"/>
                    <a:pt x="1985" y="1342"/>
                    <a:pt x="1919" y="1342"/>
                  </a:cubicBezTo>
                  <a:lnTo>
                    <a:pt x="558" y="1342"/>
                  </a:lnTo>
                  <a:cubicBezTo>
                    <a:pt x="492" y="1342"/>
                    <a:pt x="436" y="1295"/>
                    <a:pt x="436" y="1229"/>
                  </a:cubicBezTo>
                  <a:lnTo>
                    <a:pt x="436" y="558"/>
                  </a:lnTo>
                  <a:cubicBezTo>
                    <a:pt x="436" y="492"/>
                    <a:pt x="492" y="435"/>
                    <a:pt x="558" y="435"/>
                  </a:cubicBezTo>
                  <a:close/>
                  <a:moveTo>
                    <a:pt x="558" y="0"/>
                  </a:moveTo>
                  <a:cubicBezTo>
                    <a:pt x="247" y="0"/>
                    <a:pt x="1" y="255"/>
                    <a:pt x="1" y="558"/>
                  </a:cubicBezTo>
                  <a:lnTo>
                    <a:pt x="1" y="1229"/>
                  </a:lnTo>
                  <a:cubicBezTo>
                    <a:pt x="1" y="1531"/>
                    <a:pt x="247" y="1786"/>
                    <a:pt x="558" y="1786"/>
                  </a:cubicBezTo>
                  <a:lnTo>
                    <a:pt x="1919" y="1786"/>
                  </a:lnTo>
                  <a:cubicBezTo>
                    <a:pt x="2222" y="1786"/>
                    <a:pt x="2477" y="1531"/>
                    <a:pt x="2477" y="1229"/>
                  </a:cubicBezTo>
                  <a:lnTo>
                    <a:pt x="2477" y="558"/>
                  </a:lnTo>
                  <a:cubicBezTo>
                    <a:pt x="2467" y="246"/>
                    <a:pt x="2222" y="0"/>
                    <a:pt x="19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4447275" y="4110150"/>
              <a:ext cx="44425" cy="10900"/>
            </a:xfrm>
            <a:custGeom>
              <a:rect b="b" l="l" r="r" t="t"/>
              <a:pathLst>
                <a:path extrusionOk="0" h="436" w="1777">
                  <a:moveTo>
                    <a:pt x="293" y="1"/>
                  </a:moveTo>
                  <a:cubicBezTo>
                    <a:pt x="0" y="1"/>
                    <a:pt x="0" y="435"/>
                    <a:pt x="293" y="435"/>
                  </a:cubicBezTo>
                  <a:lnTo>
                    <a:pt x="1484" y="435"/>
                  </a:lnTo>
                  <a:cubicBezTo>
                    <a:pt x="1777" y="435"/>
                    <a:pt x="1777" y="1"/>
                    <a:pt x="1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4494525" y="4110150"/>
              <a:ext cx="62875" cy="10900"/>
            </a:xfrm>
            <a:custGeom>
              <a:rect b="b" l="l" r="r" t="t"/>
              <a:pathLst>
                <a:path extrusionOk="0" h="436" w="2515">
                  <a:moveTo>
                    <a:pt x="293" y="1"/>
                  </a:moveTo>
                  <a:cubicBezTo>
                    <a:pt x="0" y="1"/>
                    <a:pt x="0" y="435"/>
                    <a:pt x="293" y="435"/>
                  </a:cubicBezTo>
                  <a:lnTo>
                    <a:pt x="2221" y="435"/>
                  </a:lnTo>
                  <a:cubicBezTo>
                    <a:pt x="2514" y="435"/>
                    <a:pt x="2514" y="1"/>
                    <a:pt x="22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584075" y="4020375"/>
              <a:ext cx="89325" cy="10900"/>
            </a:xfrm>
            <a:custGeom>
              <a:rect b="b" l="l" r="r" t="t"/>
              <a:pathLst>
                <a:path extrusionOk="0" h="436" w="3573">
                  <a:moveTo>
                    <a:pt x="293" y="0"/>
                  </a:moveTo>
                  <a:cubicBezTo>
                    <a:pt x="0" y="0"/>
                    <a:pt x="0" y="435"/>
                    <a:pt x="293" y="435"/>
                  </a:cubicBezTo>
                  <a:lnTo>
                    <a:pt x="3280" y="435"/>
                  </a:lnTo>
                  <a:cubicBezTo>
                    <a:pt x="3572" y="435"/>
                    <a:pt x="3572" y="0"/>
                    <a:pt x="3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605575" y="3999350"/>
              <a:ext cx="67825" cy="10900"/>
            </a:xfrm>
            <a:custGeom>
              <a:rect b="b" l="l" r="r" t="t"/>
              <a:pathLst>
                <a:path extrusionOk="0" h="436" w="2713">
                  <a:moveTo>
                    <a:pt x="293" y="0"/>
                  </a:moveTo>
                  <a:cubicBezTo>
                    <a:pt x="0" y="0"/>
                    <a:pt x="0" y="435"/>
                    <a:pt x="293" y="435"/>
                  </a:cubicBezTo>
                  <a:lnTo>
                    <a:pt x="2420" y="435"/>
                  </a:lnTo>
                  <a:cubicBezTo>
                    <a:pt x="2712" y="435"/>
                    <a:pt x="2712" y="0"/>
                    <a:pt x="24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24"/>
          <p:cNvGrpSpPr/>
          <p:nvPr/>
        </p:nvGrpSpPr>
        <p:grpSpPr>
          <a:xfrm>
            <a:off x="7073700" y="3727825"/>
            <a:ext cx="368600" cy="261950"/>
            <a:chOff x="4452475" y="1571350"/>
            <a:chExt cx="368600" cy="261950"/>
          </a:xfrm>
        </p:grpSpPr>
        <p:sp>
          <p:nvSpPr>
            <p:cNvPr id="550" name="Google Shape;550;p24"/>
            <p:cNvSpPr/>
            <p:nvPr/>
          </p:nvSpPr>
          <p:spPr>
            <a:xfrm>
              <a:off x="4452475" y="1627000"/>
              <a:ext cx="205575" cy="206300"/>
            </a:xfrm>
            <a:custGeom>
              <a:rect b="b" l="l" r="r" t="t"/>
              <a:pathLst>
                <a:path extrusionOk="0" h="8252" w="8223">
                  <a:moveTo>
                    <a:pt x="1049" y="1"/>
                  </a:moveTo>
                  <a:cubicBezTo>
                    <a:pt x="473" y="1"/>
                    <a:pt x="0" y="473"/>
                    <a:pt x="0" y="1050"/>
                  </a:cubicBezTo>
                  <a:lnTo>
                    <a:pt x="0" y="7212"/>
                  </a:lnTo>
                  <a:cubicBezTo>
                    <a:pt x="0" y="7788"/>
                    <a:pt x="473" y="8251"/>
                    <a:pt x="1049" y="8251"/>
                  </a:cubicBezTo>
                  <a:lnTo>
                    <a:pt x="2353" y="8251"/>
                  </a:lnTo>
                  <a:cubicBezTo>
                    <a:pt x="2646" y="8251"/>
                    <a:pt x="2646" y="7816"/>
                    <a:pt x="2353" y="7816"/>
                  </a:cubicBezTo>
                  <a:lnTo>
                    <a:pt x="1049" y="7816"/>
                  </a:lnTo>
                  <a:cubicBezTo>
                    <a:pt x="718" y="7816"/>
                    <a:pt x="444" y="7542"/>
                    <a:pt x="444" y="7212"/>
                  </a:cubicBezTo>
                  <a:lnTo>
                    <a:pt x="444" y="1050"/>
                  </a:lnTo>
                  <a:cubicBezTo>
                    <a:pt x="444" y="710"/>
                    <a:pt x="718" y="435"/>
                    <a:pt x="1049" y="435"/>
                  </a:cubicBezTo>
                  <a:lnTo>
                    <a:pt x="7929" y="435"/>
                  </a:lnTo>
                  <a:cubicBezTo>
                    <a:pt x="7932" y="436"/>
                    <a:pt x="7935" y="436"/>
                    <a:pt x="7938" y="436"/>
                  </a:cubicBezTo>
                  <a:cubicBezTo>
                    <a:pt x="8222" y="436"/>
                    <a:pt x="8219" y="1"/>
                    <a:pt x="79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4522175" y="1627000"/>
              <a:ext cx="298900" cy="206300"/>
            </a:xfrm>
            <a:custGeom>
              <a:rect b="b" l="l" r="r" t="t"/>
              <a:pathLst>
                <a:path extrusionOk="0" h="8252" w="11956">
                  <a:moveTo>
                    <a:pt x="10575" y="1"/>
                  </a:moveTo>
                  <a:cubicBezTo>
                    <a:pt x="10282" y="1"/>
                    <a:pt x="10282" y="445"/>
                    <a:pt x="10575" y="445"/>
                  </a:cubicBezTo>
                  <a:lnTo>
                    <a:pt x="10906" y="445"/>
                  </a:lnTo>
                  <a:cubicBezTo>
                    <a:pt x="11246" y="445"/>
                    <a:pt x="11520" y="719"/>
                    <a:pt x="11520" y="1050"/>
                  </a:cubicBezTo>
                  <a:lnTo>
                    <a:pt x="11520" y="7212"/>
                  </a:lnTo>
                  <a:cubicBezTo>
                    <a:pt x="11520" y="7542"/>
                    <a:pt x="11246" y="7816"/>
                    <a:pt x="10906" y="7816"/>
                  </a:cubicBezTo>
                  <a:lnTo>
                    <a:pt x="7787" y="7816"/>
                  </a:lnTo>
                  <a:lnTo>
                    <a:pt x="7787" y="3989"/>
                  </a:lnTo>
                  <a:cubicBezTo>
                    <a:pt x="7787" y="3842"/>
                    <a:pt x="7676" y="3769"/>
                    <a:pt x="7565" y="3769"/>
                  </a:cubicBezTo>
                  <a:cubicBezTo>
                    <a:pt x="7454" y="3769"/>
                    <a:pt x="7343" y="3842"/>
                    <a:pt x="7343" y="3989"/>
                  </a:cubicBezTo>
                  <a:lnTo>
                    <a:pt x="7343" y="7816"/>
                  </a:lnTo>
                  <a:lnTo>
                    <a:pt x="293" y="7816"/>
                  </a:lnTo>
                  <a:cubicBezTo>
                    <a:pt x="0" y="7816"/>
                    <a:pt x="0" y="8251"/>
                    <a:pt x="293" y="8251"/>
                  </a:cubicBezTo>
                  <a:lnTo>
                    <a:pt x="10906" y="8251"/>
                  </a:lnTo>
                  <a:cubicBezTo>
                    <a:pt x="11492" y="8251"/>
                    <a:pt x="11955" y="7779"/>
                    <a:pt x="11955" y="7202"/>
                  </a:cubicBezTo>
                  <a:lnTo>
                    <a:pt x="11955" y="1050"/>
                  </a:lnTo>
                  <a:cubicBezTo>
                    <a:pt x="11955" y="473"/>
                    <a:pt x="11492" y="1"/>
                    <a:pt x="109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4626600" y="1571350"/>
              <a:ext cx="150100" cy="217950"/>
            </a:xfrm>
            <a:custGeom>
              <a:rect b="b" l="l" r="r" t="t"/>
              <a:pathLst>
                <a:path extrusionOk="0" h="8718" w="6004">
                  <a:moveTo>
                    <a:pt x="5019" y="4856"/>
                  </a:moveTo>
                  <a:cubicBezTo>
                    <a:pt x="5200" y="4856"/>
                    <a:pt x="5368" y="5013"/>
                    <a:pt x="5340" y="5223"/>
                  </a:cubicBezTo>
                  <a:cubicBezTo>
                    <a:pt x="5317" y="5397"/>
                    <a:pt x="5171" y="5500"/>
                    <a:pt x="5023" y="5500"/>
                  </a:cubicBezTo>
                  <a:cubicBezTo>
                    <a:pt x="4931" y="5500"/>
                    <a:pt x="4838" y="5461"/>
                    <a:pt x="4773" y="5374"/>
                  </a:cubicBezTo>
                  <a:cubicBezTo>
                    <a:pt x="4659" y="5232"/>
                    <a:pt x="4688" y="5034"/>
                    <a:pt x="4830" y="4920"/>
                  </a:cubicBezTo>
                  <a:cubicBezTo>
                    <a:pt x="4889" y="4876"/>
                    <a:pt x="4955" y="4856"/>
                    <a:pt x="5019" y="4856"/>
                  </a:cubicBezTo>
                  <a:close/>
                  <a:moveTo>
                    <a:pt x="1475" y="3663"/>
                  </a:moveTo>
                  <a:lnTo>
                    <a:pt x="3374" y="4485"/>
                  </a:lnTo>
                  <a:cubicBezTo>
                    <a:pt x="3006" y="5308"/>
                    <a:pt x="2542" y="6083"/>
                    <a:pt x="1994" y="6791"/>
                  </a:cubicBezTo>
                  <a:cubicBezTo>
                    <a:pt x="1560" y="7330"/>
                    <a:pt x="1134" y="7708"/>
                    <a:pt x="766" y="7878"/>
                  </a:cubicBezTo>
                  <a:cubicBezTo>
                    <a:pt x="643" y="7491"/>
                    <a:pt x="624" y="6924"/>
                    <a:pt x="728" y="6243"/>
                  </a:cubicBezTo>
                  <a:cubicBezTo>
                    <a:pt x="870" y="5355"/>
                    <a:pt x="1115" y="4485"/>
                    <a:pt x="1475" y="3663"/>
                  </a:cubicBezTo>
                  <a:close/>
                  <a:moveTo>
                    <a:pt x="3734" y="1"/>
                  </a:moveTo>
                  <a:cubicBezTo>
                    <a:pt x="3457" y="1"/>
                    <a:pt x="3176" y="111"/>
                    <a:pt x="2958" y="356"/>
                  </a:cubicBezTo>
                  <a:cubicBezTo>
                    <a:pt x="2817" y="516"/>
                    <a:pt x="2665" y="696"/>
                    <a:pt x="2514" y="894"/>
                  </a:cubicBezTo>
                  <a:cubicBezTo>
                    <a:pt x="2391" y="1066"/>
                    <a:pt x="2541" y="1247"/>
                    <a:pt x="2701" y="1247"/>
                  </a:cubicBezTo>
                  <a:cubicBezTo>
                    <a:pt x="2762" y="1247"/>
                    <a:pt x="2824" y="1221"/>
                    <a:pt x="2873" y="1159"/>
                  </a:cubicBezTo>
                  <a:cubicBezTo>
                    <a:pt x="3015" y="970"/>
                    <a:pt x="3147" y="800"/>
                    <a:pt x="3289" y="648"/>
                  </a:cubicBezTo>
                  <a:cubicBezTo>
                    <a:pt x="3415" y="507"/>
                    <a:pt x="3576" y="445"/>
                    <a:pt x="3734" y="445"/>
                  </a:cubicBezTo>
                  <a:cubicBezTo>
                    <a:pt x="4062" y="445"/>
                    <a:pt x="4376" y="713"/>
                    <a:pt x="4338" y="1102"/>
                  </a:cubicBezTo>
                  <a:cubicBezTo>
                    <a:pt x="4272" y="1981"/>
                    <a:pt x="3988" y="3030"/>
                    <a:pt x="3554" y="4079"/>
                  </a:cubicBezTo>
                  <a:lnTo>
                    <a:pt x="1654" y="3257"/>
                  </a:lnTo>
                  <a:cubicBezTo>
                    <a:pt x="1881" y="2737"/>
                    <a:pt x="2155" y="2236"/>
                    <a:pt x="2457" y="1754"/>
                  </a:cubicBezTo>
                  <a:cubicBezTo>
                    <a:pt x="2570" y="1582"/>
                    <a:pt x="2418" y="1414"/>
                    <a:pt x="2265" y="1414"/>
                  </a:cubicBezTo>
                  <a:cubicBezTo>
                    <a:pt x="2199" y="1414"/>
                    <a:pt x="2134" y="1445"/>
                    <a:pt x="2089" y="1518"/>
                  </a:cubicBezTo>
                  <a:cubicBezTo>
                    <a:pt x="1730" y="2076"/>
                    <a:pt x="1418" y="2671"/>
                    <a:pt x="1163" y="3276"/>
                  </a:cubicBezTo>
                  <a:cubicBezTo>
                    <a:pt x="293" y="5260"/>
                    <a:pt x="0" y="7207"/>
                    <a:pt x="407" y="8162"/>
                  </a:cubicBezTo>
                  <a:lnTo>
                    <a:pt x="303" y="8407"/>
                  </a:lnTo>
                  <a:cubicBezTo>
                    <a:pt x="222" y="8580"/>
                    <a:pt x="368" y="8717"/>
                    <a:pt x="510" y="8717"/>
                  </a:cubicBezTo>
                  <a:cubicBezTo>
                    <a:pt x="586" y="8717"/>
                    <a:pt x="660" y="8679"/>
                    <a:pt x="700" y="8587"/>
                  </a:cubicBezTo>
                  <a:lnTo>
                    <a:pt x="804" y="8341"/>
                  </a:lnTo>
                  <a:cubicBezTo>
                    <a:pt x="1786" y="7982"/>
                    <a:pt x="3006" y="6442"/>
                    <a:pt x="3866" y="4457"/>
                  </a:cubicBezTo>
                  <a:cubicBezTo>
                    <a:pt x="4300" y="3493"/>
                    <a:pt x="4593" y="2463"/>
                    <a:pt x="4744" y="1414"/>
                  </a:cubicBezTo>
                  <a:cubicBezTo>
                    <a:pt x="5009" y="1518"/>
                    <a:pt x="5349" y="1697"/>
                    <a:pt x="5463" y="1934"/>
                  </a:cubicBezTo>
                  <a:cubicBezTo>
                    <a:pt x="5510" y="2028"/>
                    <a:pt x="5510" y="2142"/>
                    <a:pt x="5463" y="2236"/>
                  </a:cubicBezTo>
                  <a:cubicBezTo>
                    <a:pt x="5349" y="2463"/>
                    <a:pt x="5208" y="2690"/>
                    <a:pt x="5047" y="2898"/>
                  </a:cubicBezTo>
                  <a:cubicBezTo>
                    <a:pt x="4622" y="3503"/>
                    <a:pt x="4092" y="4249"/>
                    <a:pt x="4263" y="5204"/>
                  </a:cubicBezTo>
                  <a:cubicBezTo>
                    <a:pt x="4280" y="5665"/>
                    <a:pt x="4653" y="5940"/>
                    <a:pt x="5031" y="5940"/>
                  </a:cubicBezTo>
                  <a:cubicBezTo>
                    <a:pt x="5273" y="5940"/>
                    <a:pt x="5516" y="5828"/>
                    <a:pt x="5671" y="5582"/>
                  </a:cubicBezTo>
                  <a:cubicBezTo>
                    <a:pt x="6003" y="5044"/>
                    <a:pt x="5580" y="4419"/>
                    <a:pt x="5034" y="4419"/>
                  </a:cubicBezTo>
                  <a:cubicBezTo>
                    <a:pt x="4928" y="4419"/>
                    <a:pt x="4817" y="4443"/>
                    <a:pt x="4707" y="4495"/>
                  </a:cubicBezTo>
                  <a:cubicBezTo>
                    <a:pt x="4811" y="3994"/>
                    <a:pt x="5123" y="3550"/>
                    <a:pt x="5406" y="3153"/>
                  </a:cubicBezTo>
                  <a:cubicBezTo>
                    <a:pt x="5586" y="2917"/>
                    <a:pt x="5737" y="2671"/>
                    <a:pt x="5860" y="2406"/>
                  </a:cubicBezTo>
                  <a:cubicBezTo>
                    <a:pt x="5964" y="2198"/>
                    <a:pt x="5964" y="1953"/>
                    <a:pt x="5860" y="1735"/>
                  </a:cubicBezTo>
                  <a:cubicBezTo>
                    <a:pt x="5652" y="1301"/>
                    <a:pt x="5075" y="1055"/>
                    <a:pt x="4782" y="960"/>
                  </a:cubicBezTo>
                  <a:cubicBezTo>
                    <a:pt x="4727" y="368"/>
                    <a:pt x="4239" y="1"/>
                    <a:pt x="37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4473250" y="1702375"/>
              <a:ext cx="92175" cy="10900"/>
            </a:xfrm>
            <a:custGeom>
              <a:rect b="b" l="l" r="r" t="t"/>
              <a:pathLst>
                <a:path extrusionOk="0" h="436" w="3687">
                  <a:moveTo>
                    <a:pt x="294" y="0"/>
                  </a:moveTo>
                  <a:cubicBezTo>
                    <a:pt x="1" y="0"/>
                    <a:pt x="1" y="435"/>
                    <a:pt x="294" y="435"/>
                  </a:cubicBezTo>
                  <a:lnTo>
                    <a:pt x="3394" y="435"/>
                  </a:lnTo>
                  <a:cubicBezTo>
                    <a:pt x="3687" y="435"/>
                    <a:pt x="3687" y="0"/>
                    <a:pt x="3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4514375" y="1728600"/>
              <a:ext cx="103750" cy="11125"/>
            </a:xfrm>
            <a:custGeom>
              <a:rect b="b" l="l" r="r" t="t"/>
              <a:pathLst>
                <a:path extrusionOk="0" h="445" w="4150">
                  <a:moveTo>
                    <a:pt x="293" y="0"/>
                  </a:moveTo>
                  <a:cubicBezTo>
                    <a:pt x="0" y="0"/>
                    <a:pt x="0" y="445"/>
                    <a:pt x="293" y="445"/>
                  </a:cubicBezTo>
                  <a:lnTo>
                    <a:pt x="3856" y="445"/>
                  </a:lnTo>
                  <a:cubicBezTo>
                    <a:pt x="4149" y="445"/>
                    <a:pt x="4149" y="0"/>
                    <a:pt x="38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4473250" y="1728600"/>
              <a:ext cx="37350" cy="11125"/>
            </a:xfrm>
            <a:custGeom>
              <a:rect b="b" l="l" r="r" t="t"/>
              <a:pathLst>
                <a:path extrusionOk="0" h="445" w="1494">
                  <a:moveTo>
                    <a:pt x="294" y="0"/>
                  </a:moveTo>
                  <a:cubicBezTo>
                    <a:pt x="1" y="0"/>
                    <a:pt x="1" y="445"/>
                    <a:pt x="294" y="445"/>
                  </a:cubicBezTo>
                  <a:lnTo>
                    <a:pt x="1201" y="445"/>
                  </a:lnTo>
                  <a:cubicBezTo>
                    <a:pt x="1494" y="445"/>
                    <a:pt x="1494" y="0"/>
                    <a:pt x="12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4566825" y="1767075"/>
              <a:ext cx="65700" cy="43775"/>
            </a:xfrm>
            <a:custGeom>
              <a:rect b="b" l="l" r="r" t="t"/>
              <a:pathLst>
                <a:path extrusionOk="0" h="1751" w="2628">
                  <a:moveTo>
                    <a:pt x="1203" y="1"/>
                  </a:moveTo>
                  <a:cubicBezTo>
                    <a:pt x="1193" y="1"/>
                    <a:pt x="1182" y="1"/>
                    <a:pt x="1172" y="2"/>
                  </a:cubicBezTo>
                  <a:cubicBezTo>
                    <a:pt x="974" y="21"/>
                    <a:pt x="860" y="191"/>
                    <a:pt x="747" y="371"/>
                  </a:cubicBezTo>
                  <a:cubicBezTo>
                    <a:pt x="605" y="607"/>
                    <a:pt x="482" y="767"/>
                    <a:pt x="293" y="767"/>
                  </a:cubicBezTo>
                  <a:cubicBezTo>
                    <a:pt x="0" y="767"/>
                    <a:pt x="0" y="1202"/>
                    <a:pt x="293" y="1202"/>
                  </a:cubicBezTo>
                  <a:cubicBezTo>
                    <a:pt x="737" y="1202"/>
                    <a:pt x="974" y="843"/>
                    <a:pt x="1115" y="607"/>
                  </a:cubicBezTo>
                  <a:cubicBezTo>
                    <a:pt x="1144" y="560"/>
                    <a:pt x="1172" y="512"/>
                    <a:pt x="1200" y="474"/>
                  </a:cubicBezTo>
                  <a:cubicBezTo>
                    <a:pt x="1286" y="616"/>
                    <a:pt x="1352" y="777"/>
                    <a:pt x="1399" y="947"/>
                  </a:cubicBezTo>
                  <a:cubicBezTo>
                    <a:pt x="1522" y="1297"/>
                    <a:pt x="1635" y="1665"/>
                    <a:pt x="1947" y="1741"/>
                  </a:cubicBezTo>
                  <a:cubicBezTo>
                    <a:pt x="1985" y="1750"/>
                    <a:pt x="2013" y="1750"/>
                    <a:pt x="2051" y="1750"/>
                  </a:cubicBezTo>
                  <a:cubicBezTo>
                    <a:pt x="2287" y="1750"/>
                    <a:pt x="2476" y="1561"/>
                    <a:pt x="2542" y="1495"/>
                  </a:cubicBezTo>
                  <a:cubicBezTo>
                    <a:pt x="2628" y="1410"/>
                    <a:pt x="2628" y="1268"/>
                    <a:pt x="2542" y="1183"/>
                  </a:cubicBezTo>
                  <a:cubicBezTo>
                    <a:pt x="2500" y="1141"/>
                    <a:pt x="2446" y="1119"/>
                    <a:pt x="2391" y="1119"/>
                  </a:cubicBezTo>
                  <a:cubicBezTo>
                    <a:pt x="2337" y="1119"/>
                    <a:pt x="2283" y="1141"/>
                    <a:pt x="2240" y="1183"/>
                  </a:cubicBezTo>
                  <a:cubicBezTo>
                    <a:pt x="2117" y="1306"/>
                    <a:pt x="2060" y="1316"/>
                    <a:pt x="2051" y="1316"/>
                  </a:cubicBezTo>
                  <a:cubicBezTo>
                    <a:pt x="1975" y="1278"/>
                    <a:pt x="1871" y="956"/>
                    <a:pt x="1815" y="805"/>
                  </a:cubicBezTo>
                  <a:cubicBezTo>
                    <a:pt x="1730" y="541"/>
                    <a:pt x="1645" y="285"/>
                    <a:pt x="1493" y="134"/>
                  </a:cubicBezTo>
                  <a:cubicBezTo>
                    <a:pt x="1416" y="48"/>
                    <a:pt x="1314" y="1"/>
                    <a:pt x="1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4726525" y="1793575"/>
              <a:ext cx="73750" cy="11125"/>
            </a:xfrm>
            <a:custGeom>
              <a:rect b="b" l="l" r="r" t="t"/>
              <a:pathLst>
                <a:path extrusionOk="0" h="445" w="2950">
                  <a:moveTo>
                    <a:pt x="294" y="0"/>
                  </a:moveTo>
                  <a:cubicBezTo>
                    <a:pt x="1" y="0"/>
                    <a:pt x="1" y="435"/>
                    <a:pt x="294" y="445"/>
                  </a:cubicBezTo>
                  <a:lnTo>
                    <a:pt x="2657" y="445"/>
                  </a:lnTo>
                  <a:cubicBezTo>
                    <a:pt x="2949" y="445"/>
                    <a:pt x="2949" y="0"/>
                    <a:pt x="2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4726525" y="1769475"/>
              <a:ext cx="42325" cy="10900"/>
            </a:xfrm>
            <a:custGeom>
              <a:rect b="b" l="l" r="r" t="t"/>
              <a:pathLst>
                <a:path extrusionOk="0" h="436" w="1693">
                  <a:moveTo>
                    <a:pt x="294" y="0"/>
                  </a:moveTo>
                  <a:cubicBezTo>
                    <a:pt x="1" y="0"/>
                    <a:pt x="1" y="435"/>
                    <a:pt x="294" y="435"/>
                  </a:cubicBezTo>
                  <a:lnTo>
                    <a:pt x="1409" y="435"/>
                  </a:lnTo>
                  <a:cubicBezTo>
                    <a:pt x="1412" y="435"/>
                    <a:pt x="1415" y="435"/>
                    <a:pt x="1418" y="435"/>
                  </a:cubicBezTo>
                  <a:cubicBezTo>
                    <a:pt x="1693" y="435"/>
                    <a:pt x="1690" y="0"/>
                    <a:pt x="1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24"/>
          <p:cNvGrpSpPr/>
          <p:nvPr/>
        </p:nvGrpSpPr>
        <p:grpSpPr>
          <a:xfrm>
            <a:off x="4365877" y="2056550"/>
            <a:ext cx="413000" cy="368600"/>
            <a:chOff x="7475500" y="1518075"/>
            <a:chExt cx="413000" cy="368600"/>
          </a:xfrm>
        </p:grpSpPr>
        <p:sp>
          <p:nvSpPr>
            <p:cNvPr id="560" name="Google Shape;560;p24"/>
            <p:cNvSpPr/>
            <p:nvPr/>
          </p:nvSpPr>
          <p:spPr>
            <a:xfrm>
              <a:off x="7475500" y="1584550"/>
              <a:ext cx="346625" cy="302125"/>
            </a:xfrm>
            <a:custGeom>
              <a:rect b="b" l="l" r="r" t="t"/>
              <a:pathLst>
                <a:path extrusionOk="0" h="12085" w="13865">
                  <a:moveTo>
                    <a:pt x="7253" y="1"/>
                  </a:moveTo>
                  <a:cubicBezTo>
                    <a:pt x="5110" y="1"/>
                    <a:pt x="2995" y="1129"/>
                    <a:pt x="1890" y="3239"/>
                  </a:cubicBezTo>
                  <a:cubicBezTo>
                    <a:pt x="0" y="6849"/>
                    <a:pt x="2146" y="11253"/>
                    <a:pt x="6153" y="11990"/>
                  </a:cubicBezTo>
                  <a:cubicBezTo>
                    <a:pt x="6512" y="12057"/>
                    <a:pt x="6880" y="12085"/>
                    <a:pt x="7239" y="12085"/>
                  </a:cubicBezTo>
                  <a:cubicBezTo>
                    <a:pt x="8071" y="12085"/>
                    <a:pt x="8884" y="11915"/>
                    <a:pt x="9649" y="11584"/>
                  </a:cubicBezTo>
                  <a:cubicBezTo>
                    <a:pt x="9880" y="11485"/>
                    <a:pt x="9781" y="11164"/>
                    <a:pt x="9570" y="11164"/>
                  </a:cubicBezTo>
                  <a:cubicBezTo>
                    <a:pt x="9539" y="11164"/>
                    <a:pt x="9505" y="11171"/>
                    <a:pt x="9470" y="11187"/>
                  </a:cubicBezTo>
                  <a:cubicBezTo>
                    <a:pt x="8747" y="11501"/>
                    <a:pt x="7993" y="11650"/>
                    <a:pt x="7251" y="11650"/>
                  </a:cubicBezTo>
                  <a:cubicBezTo>
                    <a:pt x="5176" y="11650"/>
                    <a:pt x="3189" y="10487"/>
                    <a:pt x="2221" y="8503"/>
                  </a:cubicBezTo>
                  <a:cubicBezTo>
                    <a:pt x="917" y="5819"/>
                    <a:pt x="1957" y="2578"/>
                    <a:pt x="4584" y="1151"/>
                  </a:cubicBezTo>
                  <a:cubicBezTo>
                    <a:pt x="5428" y="695"/>
                    <a:pt x="6341" y="478"/>
                    <a:pt x="7242" y="478"/>
                  </a:cubicBezTo>
                  <a:cubicBezTo>
                    <a:pt x="9144" y="478"/>
                    <a:pt x="10995" y="1447"/>
                    <a:pt x="12040" y="3192"/>
                  </a:cubicBezTo>
                  <a:cubicBezTo>
                    <a:pt x="13571" y="5753"/>
                    <a:pt x="12815" y="9080"/>
                    <a:pt x="10320" y="10724"/>
                  </a:cubicBezTo>
                  <a:cubicBezTo>
                    <a:pt x="10117" y="10857"/>
                    <a:pt x="10250" y="11132"/>
                    <a:pt x="10441" y="11132"/>
                  </a:cubicBezTo>
                  <a:cubicBezTo>
                    <a:pt x="10481" y="11132"/>
                    <a:pt x="10524" y="11120"/>
                    <a:pt x="10566" y="11093"/>
                  </a:cubicBezTo>
                  <a:cubicBezTo>
                    <a:pt x="10897" y="10866"/>
                    <a:pt x="11218" y="10611"/>
                    <a:pt x="11511" y="10318"/>
                  </a:cubicBezTo>
                  <a:cubicBezTo>
                    <a:pt x="13864" y="7955"/>
                    <a:pt x="13864" y="4128"/>
                    <a:pt x="11511" y="1774"/>
                  </a:cubicBezTo>
                  <a:lnTo>
                    <a:pt x="11511" y="1765"/>
                  </a:lnTo>
                  <a:cubicBezTo>
                    <a:pt x="10313" y="571"/>
                    <a:pt x="8776" y="1"/>
                    <a:pt x="7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7534100" y="1613050"/>
              <a:ext cx="256600" cy="245025"/>
            </a:xfrm>
            <a:custGeom>
              <a:rect b="b" l="l" r="r" t="t"/>
              <a:pathLst>
                <a:path extrusionOk="0" h="9801" w="10264">
                  <a:moveTo>
                    <a:pt x="4892" y="436"/>
                  </a:moveTo>
                  <a:cubicBezTo>
                    <a:pt x="6050" y="436"/>
                    <a:pt x="7190" y="888"/>
                    <a:pt x="8043" y="1740"/>
                  </a:cubicBezTo>
                  <a:cubicBezTo>
                    <a:pt x="9791" y="3488"/>
                    <a:pt x="9791" y="6314"/>
                    <a:pt x="8043" y="8053"/>
                  </a:cubicBezTo>
                  <a:cubicBezTo>
                    <a:pt x="7188" y="8901"/>
                    <a:pt x="6045" y="9355"/>
                    <a:pt x="4884" y="9355"/>
                  </a:cubicBezTo>
                  <a:cubicBezTo>
                    <a:pt x="4311" y="9355"/>
                    <a:pt x="3734" y="9245"/>
                    <a:pt x="3185" y="9017"/>
                  </a:cubicBezTo>
                  <a:cubicBezTo>
                    <a:pt x="1522" y="8327"/>
                    <a:pt x="435" y="6702"/>
                    <a:pt x="435" y="4897"/>
                  </a:cubicBezTo>
                  <a:cubicBezTo>
                    <a:pt x="435" y="3091"/>
                    <a:pt x="1522" y="1466"/>
                    <a:pt x="3185" y="776"/>
                  </a:cubicBezTo>
                  <a:cubicBezTo>
                    <a:pt x="3737" y="547"/>
                    <a:pt x="4317" y="436"/>
                    <a:pt x="4892" y="436"/>
                  </a:cubicBezTo>
                  <a:close/>
                  <a:moveTo>
                    <a:pt x="4900" y="0"/>
                  </a:moveTo>
                  <a:cubicBezTo>
                    <a:pt x="4266" y="0"/>
                    <a:pt x="3625" y="124"/>
                    <a:pt x="3015" y="379"/>
                  </a:cubicBezTo>
                  <a:cubicBezTo>
                    <a:pt x="1191" y="1135"/>
                    <a:pt x="0" y="2921"/>
                    <a:pt x="0" y="4897"/>
                  </a:cubicBezTo>
                  <a:cubicBezTo>
                    <a:pt x="0" y="6881"/>
                    <a:pt x="1191" y="8667"/>
                    <a:pt x="3015" y="9423"/>
                  </a:cubicBezTo>
                  <a:cubicBezTo>
                    <a:pt x="3622" y="9677"/>
                    <a:pt x="4260" y="9800"/>
                    <a:pt x="4892" y="9800"/>
                  </a:cubicBezTo>
                  <a:cubicBezTo>
                    <a:pt x="6167" y="9800"/>
                    <a:pt x="7419" y="9300"/>
                    <a:pt x="8354" y="8365"/>
                  </a:cubicBezTo>
                  <a:cubicBezTo>
                    <a:pt x="10263" y="6446"/>
                    <a:pt x="10263" y="3347"/>
                    <a:pt x="8354" y="1438"/>
                  </a:cubicBezTo>
                  <a:cubicBezTo>
                    <a:pt x="7421" y="498"/>
                    <a:pt x="6173" y="0"/>
                    <a:pt x="49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7602175" y="1528775"/>
              <a:ext cx="72050" cy="54025"/>
            </a:xfrm>
            <a:custGeom>
              <a:rect b="b" l="l" r="r" t="t"/>
              <a:pathLst>
                <a:path extrusionOk="0" h="2161" w="2882">
                  <a:moveTo>
                    <a:pt x="2629" y="0"/>
                  </a:moveTo>
                  <a:cubicBezTo>
                    <a:pt x="2602" y="0"/>
                    <a:pt x="2575" y="6"/>
                    <a:pt x="2550" y="17"/>
                  </a:cubicBezTo>
                  <a:cubicBezTo>
                    <a:pt x="1794" y="320"/>
                    <a:pt x="1114" y="773"/>
                    <a:pt x="547" y="1350"/>
                  </a:cubicBezTo>
                  <a:cubicBezTo>
                    <a:pt x="405" y="1491"/>
                    <a:pt x="263" y="1643"/>
                    <a:pt x="141" y="1794"/>
                  </a:cubicBezTo>
                  <a:cubicBezTo>
                    <a:pt x="1" y="1962"/>
                    <a:pt x="151" y="2161"/>
                    <a:pt x="315" y="2161"/>
                  </a:cubicBezTo>
                  <a:cubicBezTo>
                    <a:pt x="372" y="2161"/>
                    <a:pt x="432" y="2136"/>
                    <a:pt x="481" y="2077"/>
                  </a:cubicBezTo>
                  <a:cubicBezTo>
                    <a:pt x="594" y="1926"/>
                    <a:pt x="727" y="1784"/>
                    <a:pt x="859" y="1652"/>
                  </a:cubicBezTo>
                  <a:cubicBezTo>
                    <a:pt x="1388" y="1123"/>
                    <a:pt x="2012" y="707"/>
                    <a:pt x="2711" y="424"/>
                  </a:cubicBezTo>
                  <a:cubicBezTo>
                    <a:pt x="2825" y="386"/>
                    <a:pt x="2881" y="253"/>
                    <a:pt x="2834" y="140"/>
                  </a:cubicBezTo>
                  <a:cubicBezTo>
                    <a:pt x="2798" y="54"/>
                    <a:pt x="2713" y="0"/>
                    <a:pt x="26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7683225" y="1518075"/>
              <a:ext cx="205275" cy="269575"/>
            </a:xfrm>
            <a:custGeom>
              <a:rect b="b" l="l" r="r" t="t"/>
              <a:pathLst>
                <a:path extrusionOk="0" h="10783" w="8211">
                  <a:moveTo>
                    <a:pt x="1572" y="1"/>
                  </a:moveTo>
                  <a:cubicBezTo>
                    <a:pt x="1140" y="1"/>
                    <a:pt x="704" y="48"/>
                    <a:pt x="272" y="143"/>
                  </a:cubicBezTo>
                  <a:cubicBezTo>
                    <a:pt x="0" y="204"/>
                    <a:pt x="63" y="584"/>
                    <a:pt x="308" y="584"/>
                  </a:cubicBezTo>
                  <a:cubicBezTo>
                    <a:pt x="327" y="584"/>
                    <a:pt x="346" y="582"/>
                    <a:pt x="367" y="577"/>
                  </a:cubicBezTo>
                  <a:cubicBezTo>
                    <a:pt x="773" y="488"/>
                    <a:pt x="1180" y="444"/>
                    <a:pt x="1583" y="444"/>
                  </a:cubicBezTo>
                  <a:cubicBezTo>
                    <a:pt x="3593" y="444"/>
                    <a:pt x="5491" y="1528"/>
                    <a:pt x="6491" y="3347"/>
                  </a:cubicBezTo>
                  <a:cubicBezTo>
                    <a:pt x="7691" y="5539"/>
                    <a:pt x="7304" y="8251"/>
                    <a:pt x="5536" y="10009"/>
                  </a:cubicBezTo>
                  <a:cubicBezTo>
                    <a:pt x="5404" y="10142"/>
                    <a:pt x="5272" y="10274"/>
                    <a:pt x="5121" y="10387"/>
                  </a:cubicBezTo>
                  <a:cubicBezTo>
                    <a:pt x="4941" y="10537"/>
                    <a:pt x="5082" y="10783"/>
                    <a:pt x="5262" y="10783"/>
                  </a:cubicBezTo>
                  <a:cubicBezTo>
                    <a:pt x="5308" y="10783"/>
                    <a:pt x="5357" y="10766"/>
                    <a:pt x="5404" y="10727"/>
                  </a:cubicBezTo>
                  <a:cubicBezTo>
                    <a:pt x="5555" y="10605"/>
                    <a:pt x="5707" y="10463"/>
                    <a:pt x="5848" y="10321"/>
                  </a:cubicBezTo>
                  <a:cubicBezTo>
                    <a:pt x="8211" y="7958"/>
                    <a:pt x="8211" y="4131"/>
                    <a:pt x="5848" y="1778"/>
                  </a:cubicBezTo>
                  <a:cubicBezTo>
                    <a:pt x="4705" y="627"/>
                    <a:pt x="3159" y="1"/>
                    <a:pt x="1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7651575" y="1546525"/>
              <a:ext cx="195825" cy="191225"/>
            </a:xfrm>
            <a:custGeom>
              <a:rect b="b" l="l" r="r" t="t"/>
              <a:pathLst>
                <a:path extrusionOk="0" h="7649" w="7833">
                  <a:moveTo>
                    <a:pt x="2828" y="1"/>
                  </a:moveTo>
                  <a:cubicBezTo>
                    <a:pt x="1944" y="1"/>
                    <a:pt x="1040" y="243"/>
                    <a:pt x="206" y="772"/>
                  </a:cubicBezTo>
                  <a:cubicBezTo>
                    <a:pt x="1" y="906"/>
                    <a:pt x="132" y="1186"/>
                    <a:pt x="324" y="1186"/>
                  </a:cubicBezTo>
                  <a:cubicBezTo>
                    <a:pt x="362" y="1186"/>
                    <a:pt x="402" y="1175"/>
                    <a:pt x="442" y="1150"/>
                  </a:cubicBezTo>
                  <a:cubicBezTo>
                    <a:pt x="1180" y="680"/>
                    <a:pt x="2013" y="451"/>
                    <a:pt x="2839" y="451"/>
                  </a:cubicBezTo>
                  <a:cubicBezTo>
                    <a:pt x="3992" y="451"/>
                    <a:pt x="5135" y="896"/>
                    <a:pt x="5999" y="1755"/>
                  </a:cubicBezTo>
                  <a:cubicBezTo>
                    <a:pt x="7473" y="3239"/>
                    <a:pt x="7729" y="5545"/>
                    <a:pt x="6604" y="7302"/>
                  </a:cubicBezTo>
                  <a:cubicBezTo>
                    <a:pt x="6499" y="7480"/>
                    <a:pt x="6645" y="7648"/>
                    <a:pt x="6798" y="7648"/>
                  </a:cubicBezTo>
                  <a:cubicBezTo>
                    <a:pt x="6865" y="7648"/>
                    <a:pt x="6933" y="7616"/>
                    <a:pt x="6982" y="7539"/>
                  </a:cubicBezTo>
                  <a:cubicBezTo>
                    <a:pt x="7568" y="6613"/>
                    <a:pt x="7833" y="5507"/>
                    <a:pt x="7719" y="4401"/>
                  </a:cubicBezTo>
                  <a:cubicBezTo>
                    <a:pt x="7443" y="1761"/>
                    <a:pt x="5212" y="1"/>
                    <a:pt x="28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7592675" y="1670950"/>
              <a:ext cx="105825" cy="129275"/>
            </a:xfrm>
            <a:custGeom>
              <a:rect b="b" l="l" r="r" t="t"/>
              <a:pathLst>
                <a:path extrusionOk="0" h="5171" w="4233">
                  <a:moveTo>
                    <a:pt x="2619" y="1"/>
                  </a:moveTo>
                  <a:cubicBezTo>
                    <a:pt x="1655" y="1"/>
                    <a:pt x="842" y="794"/>
                    <a:pt x="587" y="1872"/>
                  </a:cubicBezTo>
                  <a:lnTo>
                    <a:pt x="303" y="1872"/>
                  </a:lnTo>
                  <a:cubicBezTo>
                    <a:pt x="1" y="1872"/>
                    <a:pt x="1" y="2316"/>
                    <a:pt x="303" y="2316"/>
                  </a:cubicBezTo>
                  <a:lnTo>
                    <a:pt x="521" y="2316"/>
                  </a:lnTo>
                  <a:cubicBezTo>
                    <a:pt x="511" y="2401"/>
                    <a:pt x="511" y="2496"/>
                    <a:pt x="511" y="2581"/>
                  </a:cubicBezTo>
                  <a:cubicBezTo>
                    <a:pt x="511" y="2675"/>
                    <a:pt x="511" y="2770"/>
                    <a:pt x="521" y="2855"/>
                  </a:cubicBezTo>
                  <a:lnTo>
                    <a:pt x="303" y="2855"/>
                  </a:lnTo>
                  <a:cubicBezTo>
                    <a:pt x="1" y="2855"/>
                    <a:pt x="1" y="3299"/>
                    <a:pt x="303" y="3299"/>
                  </a:cubicBezTo>
                  <a:lnTo>
                    <a:pt x="587" y="3299"/>
                  </a:lnTo>
                  <a:cubicBezTo>
                    <a:pt x="842" y="4376"/>
                    <a:pt x="1655" y="5170"/>
                    <a:pt x="2619" y="5170"/>
                  </a:cubicBezTo>
                  <a:cubicBezTo>
                    <a:pt x="3195" y="5161"/>
                    <a:pt x="3743" y="4887"/>
                    <a:pt x="4102" y="4423"/>
                  </a:cubicBezTo>
                  <a:cubicBezTo>
                    <a:pt x="4178" y="4329"/>
                    <a:pt x="4159" y="4187"/>
                    <a:pt x="4065" y="4112"/>
                  </a:cubicBezTo>
                  <a:cubicBezTo>
                    <a:pt x="4023" y="4078"/>
                    <a:pt x="3971" y="4061"/>
                    <a:pt x="3921" y="4061"/>
                  </a:cubicBezTo>
                  <a:cubicBezTo>
                    <a:pt x="3857" y="4061"/>
                    <a:pt x="3795" y="4087"/>
                    <a:pt x="3753" y="4140"/>
                  </a:cubicBezTo>
                  <a:cubicBezTo>
                    <a:pt x="3479" y="4499"/>
                    <a:pt x="3063" y="4716"/>
                    <a:pt x="2609" y="4735"/>
                  </a:cubicBezTo>
                  <a:cubicBezTo>
                    <a:pt x="1881" y="4735"/>
                    <a:pt x="1267" y="4130"/>
                    <a:pt x="1040" y="3299"/>
                  </a:cubicBezTo>
                  <a:lnTo>
                    <a:pt x="2704" y="3299"/>
                  </a:lnTo>
                  <a:cubicBezTo>
                    <a:pt x="2997" y="3299"/>
                    <a:pt x="2997" y="2855"/>
                    <a:pt x="2704" y="2855"/>
                  </a:cubicBezTo>
                  <a:lnTo>
                    <a:pt x="965" y="2855"/>
                  </a:lnTo>
                  <a:cubicBezTo>
                    <a:pt x="955" y="2770"/>
                    <a:pt x="946" y="2675"/>
                    <a:pt x="946" y="2590"/>
                  </a:cubicBezTo>
                  <a:cubicBezTo>
                    <a:pt x="946" y="2496"/>
                    <a:pt x="946" y="2401"/>
                    <a:pt x="965" y="2316"/>
                  </a:cubicBezTo>
                  <a:lnTo>
                    <a:pt x="2704" y="2316"/>
                  </a:lnTo>
                  <a:cubicBezTo>
                    <a:pt x="2997" y="2316"/>
                    <a:pt x="2997" y="1872"/>
                    <a:pt x="2704" y="1872"/>
                  </a:cubicBezTo>
                  <a:lnTo>
                    <a:pt x="1040" y="1872"/>
                  </a:lnTo>
                  <a:cubicBezTo>
                    <a:pt x="1267" y="1040"/>
                    <a:pt x="1891" y="445"/>
                    <a:pt x="2609" y="445"/>
                  </a:cubicBezTo>
                  <a:cubicBezTo>
                    <a:pt x="3063" y="454"/>
                    <a:pt x="3488" y="672"/>
                    <a:pt x="3753" y="1031"/>
                  </a:cubicBezTo>
                  <a:cubicBezTo>
                    <a:pt x="3802" y="1090"/>
                    <a:pt x="3861" y="1114"/>
                    <a:pt x="3919" y="1114"/>
                  </a:cubicBezTo>
                  <a:cubicBezTo>
                    <a:pt x="4083" y="1114"/>
                    <a:pt x="4233" y="915"/>
                    <a:pt x="4093" y="747"/>
                  </a:cubicBezTo>
                  <a:cubicBezTo>
                    <a:pt x="3743" y="294"/>
                    <a:pt x="3195" y="10"/>
                    <a:pt x="2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24"/>
          <p:cNvGrpSpPr/>
          <p:nvPr/>
        </p:nvGrpSpPr>
        <p:grpSpPr>
          <a:xfrm>
            <a:off x="1692537" y="2056600"/>
            <a:ext cx="392000" cy="368550"/>
            <a:chOff x="1391150" y="1518200"/>
            <a:chExt cx="392000" cy="368550"/>
          </a:xfrm>
        </p:grpSpPr>
        <p:sp>
          <p:nvSpPr>
            <p:cNvPr id="567" name="Google Shape;567;p24"/>
            <p:cNvSpPr/>
            <p:nvPr/>
          </p:nvSpPr>
          <p:spPr>
            <a:xfrm>
              <a:off x="1391150" y="1584350"/>
              <a:ext cx="321825" cy="302400"/>
            </a:xfrm>
            <a:custGeom>
              <a:rect b="b" l="l" r="r" t="t"/>
              <a:pathLst>
                <a:path extrusionOk="0" h="12096" w="12873">
                  <a:moveTo>
                    <a:pt x="6394" y="1"/>
                  </a:moveTo>
                  <a:cubicBezTo>
                    <a:pt x="4847" y="1"/>
                    <a:pt x="3299" y="592"/>
                    <a:pt x="2118" y="1773"/>
                  </a:cubicBezTo>
                  <a:cubicBezTo>
                    <a:pt x="1958" y="1932"/>
                    <a:pt x="2105" y="2153"/>
                    <a:pt x="2276" y="2153"/>
                  </a:cubicBezTo>
                  <a:cubicBezTo>
                    <a:pt x="2328" y="2153"/>
                    <a:pt x="2381" y="2133"/>
                    <a:pt x="2430" y="2085"/>
                  </a:cubicBezTo>
                  <a:cubicBezTo>
                    <a:pt x="3516" y="998"/>
                    <a:pt x="4944" y="452"/>
                    <a:pt x="6375" y="452"/>
                  </a:cubicBezTo>
                  <a:cubicBezTo>
                    <a:pt x="7719" y="452"/>
                    <a:pt x="9065" y="935"/>
                    <a:pt x="10132" y="1905"/>
                  </a:cubicBezTo>
                  <a:cubicBezTo>
                    <a:pt x="12334" y="3909"/>
                    <a:pt x="12580" y="7283"/>
                    <a:pt x="10690" y="9589"/>
                  </a:cubicBezTo>
                  <a:cubicBezTo>
                    <a:pt x="9587" y="10928"/>
                    <a:pt x="7984" y="11628"/>
                    <a:pt x="6364" y="11628"/>
                  </a:cubicBezTo>
                  <a:cubicBezTo>
                    <a:pt x="5206" y="11628"/>
                    <a:pt x="4041" y="11270"/>
                    <a:pt x="3044" y="10534"/>
                  </a:cubicBezTo>
                  <a:cubicBezTo>
                    <a:pt x="653" y="8757"/>
                    <a:pt x="77" y="5411"/>
                    <a:pt x="1730" y="2935"/>
                  </a:cubicBezTo>
                  <a:cubicBezTo>
                    <a:pt x="1844" y="2761"/>
                    <a:pt x="1693" y="2592"/>
                    <a:pt x="1537" y="2592"/>
                  </a:cubicBezTo>
                  <a:cubicBezTo>
                    <a:pt x="1473" y="2592"/>
                    <a:pt x="1409" y="2621"/>
                    <a:pt x="1362" y="2690"/>
                  </a:cubicBezTo>
                  <a:cubicBezTo>
                    <a:pt x="67" y="4636"/>
                    <a:pt x="1" y="7160"/>
                    <a:pt x="1211" y="9163"/>
                  </a:cubicBezTo>
                  <a:cubicBezTo>
                    <a:pt x="2306" y="10991"/>
                    <a:pt x="4274" y="12095"/>
                    <a:pt x="6376" y="12095"/>
                  </a:cubicBezTo>
                  <a:cubicBezTo>
                    <a:pt x="6578" y="12095"/>
                    <a:pt x="6781" y="12085"/>
                    <a:pt x="6985" y="12065"/>
                  </a:cubicBezTo>
                  <a:cubicBezTo>
                    <a:pt x="9310" y="11838"/>
                    <a:pt x="11304" y="10288"/>
                    <a:pt x="12088" y="8086"/>
                  </a:cubicBezTo>
                  <a:cubicBezTo>
                    <a:pt x="12873" y="5884"/>
                    <a:pt x="12325" y="3427"/>
                    <a:pt x="10671" y="1773"/>
                  </a:cubicBezTo>
                  <a:cubicBezTo>
                    <a:pt x="9489" y="592"/>
                    <a:pt x="7942" y="1"/>
                    <a:pt x="6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1428500" y="1612975"/>
              <a:ext cx="257075" cy="245100"/>
            </a:xfrm>
            <a:custGeom>
              <a:rect b="b" l="l" r="r" t="t"/>
              <a:pathLst>
                <a:path extrusionOk="0" h="9804" w="10283">
                  <a:moveTo>
                    <a:pt x="4902" y="439"/>
                  </a:moveTo>
                  <a:cubicBezTo>
                    <a:pt x="6060" y="439"/>
                    <a:pt x="7200" y="891"/>
                    <a:pt x="8052" y="1743"/>
                  </a:cubicBezTo>
                  <a:cubicBezTo>
                    <a:pt x="9791" y="3491"/>
                    <a:pt x="9791" y="6317"/>
                    <a:pt x="8052" y="8056"/>
                  </a:cubicBezTo>
                  <a:cubicBezTo>
                    <a:pt x="7200" y="8909"/>
                    <a:pt x="6060" y="9360"/>
                    <a:pt x="4902" y="9360"/>
                  </a:cubicBezTo>
                  <a:cubicBezTo>
                    <a:pt x="4326" y="9360"/>
                    <a:pt x="3746" y="9249"/>
                    <a:pt x="3195" y="9020"/>
                  </a:cubicBezTo>
                  <a:cubicBezTo>
                    <a:pt x="1531" y="8330"/>
                    <a:pt x="444" y="6705"/>
                    <a:pt x="444" y="4900"/>
                  </a:cubicBezTo>
                  <a:cubicBezTo>
                    <a:pt x="444" y="3094"/>
                    <a:pt x="1531" y="1469"/>
                    <a:pt x="3195" y="779"/>
                  </a:cubicBezTo>
                  <a:cubicBezTo>
                    <a:pt x="3746" y="550"/>
                    <a:pt x="4326" y="439"/>
                    <a:pt x="4902" y="439"/>
                  </a:cubicBezTo>
                  <a:close/>
                  <a:moveTo>
                    <a:pt x="4899" y="1"/>
                  </a:moveTo>
                  <a:cubicBezTo>
                    <a:pt x="4268" y="1"/>
                    <a:pt x="3631" y="122"/>
                    <a:pt x="3024" y="373"/>
                  </a:cubicBezTo>
                  <a:cubicBezTo>
                    <a:pt x="1191" y="1138"/>
                    <a:pt x="0" y="2924"/>
                    <a:pt x="0" y="4900"/>
                  </a:cubicBezTo>
                  <a:cubicBezTo>
                    <a:pt x="0" y="6884"/>
                    <a:pt x="1191" y="8670"/>
                    <a:pt x="3024" y="9426"/>
                  </a:cubicBezTo>
                  <a:cubicBezTo>
                    <a:pt x="3632" y="9680"/>
                    <a:pt x="4270" y="9803"/>
                    <a:pt x="4902" y="9803"/>
                  </a:cubicBezTo>
                  <a:cubicBezTo>
                    <a:pt x="6177" y="9803"/>
                    <a:pt x="7429" y="9303"/>
                    <a:pt x="8364" y="8368"/>
                  </a:cubicBezTo>
                  <a:cubicBezTo>
                    <a:pt x="10283" y="6459"/>
                    <a:pt x="10283" y="3350"/>
                    <a:pt x="8364" y="1441"/>
                  </a:cubicBezTo>
                  <a:cubicBezTo>
                    <a:pt x="7428" y="499"/>
                    <a:pt x="6175" y="1"/>
                    <a:pt x="48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1496850" y="1518200"/>
              <a:ext cx="286300" cy="269175"/>
            </a:xfrm>
            <a:custGeom>
              <a:rect b="b" l="l" r="r" t="t"/>
              <a:pathLst>
                <a:path extrusionOk="0" h="10767" w="11452">
                  <a:moveTo>
                    <a:pt x="4817" y="1"/>
                  </a:moveTo>
                  <a:cubicBezTo>
                    <a:pt x="3272" y="1"/>
                    <a:pt x="1727" y="591"/>
                    <a:pt x="546" y="1773"/>
                  </a:cubicBezTo>
                  <a:cubicBezTo>
                    <a:pt x="404" y="1905"/>
                    <a:pt x="262" y="2056"/>
                    <a:pt x="139" y="2217"/>
                  </a:cubicBezTo>
                  <a:cubicBezTo>
                    <a:pt x="0" y="2384"/>
                    <a:pt x="147" y="2576"/>
                    <a:pt x="310" y="2576"/>
                  </a:cubicBezTo>
                  <a:cubicBezTo>
                    <a:pt x="369" y="2576"/>
                    <a:pt x="429" y="2551"/>
                    <a:pt x="479" y="2491"/>
                  </a:cubicBezTo>
                  <a:cubicBezTo>
                    <a:pt x="602" y="2349"/>
                    <a:pt x="725" y="2207"/>
                    <a:pt x="857" y="2075"/>
                  </a:cubicBezTo>
                  <a:cubicBezTo>
                    <a:pt x="1954" y="979"/>
                    <a:pt x="3388" y="431"/>
                    <a:pt x="4822" y="431"/>
                  </a:cubicBezTo>
                  <a:cubicBezTo>
                    <a:pt x="6256" y="431"/>
                    <a:pt x="7690" y="979"/>
                    <a:pt x="8787" y="2075"/>
                  </a:cubicBezTo>
                  <a:cubicBezTo>
                    <a:pt x="10979" y="4268"/>
                    <a:pt x="10979" y="7812"/>
                    <a:pt x="8787" y="10004"/>
                  </a:cubicBezTo>
                  <a:cubicBezTo>
                    <a:pt x="8654" y="10137"/>
                    <a:pt x="8512" y="10269"/>
                    <a:pt x="8371" y="10382"/>
                  </a:cubicBezTo>
                  <a:cubicBezTo>
                    <a:pt x="8211" y="10535"/>
                    <a:pt x="8339" y="10767"/>
                    <a:pt x="8514" y="10767"/>
                  </a:cubicBezTo>
                  <a:cubicBezTo>
                    <a:pt x="8556" y="10767"/>
                    <a:pt x="8601" y="10754"/>
                    <a:pt x="8645" y="10722"/>
                  </a:cubicBezTo>
                  <a:cubicBezTo>
                    <a:pt x="8796" y="10600"/>
                    <a:pt x="8947" y="10458"/>
                    <a:pt x="9098" y="10316"/>
                  </a:cubicBezTo>
                  <a:cubicBezTo>
                    <a:pt x="11452" y="7953"/>
                    <a:pt x="11452" y="4126"/>
                    <a:pt x="9089" y="1773"/>
                  </a:cubicBezTo>
                  <a:cubicBezTo>
                    <a:pt x="7908" y="591"/>
                    <a:pt x="6362" y="1"/>
                    <a:pt x="48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1708650" y="1631525"/>
              <a:ext cx="36225" cy="106075"/>
            </a:xfrm>
            <a:custGeom>
              <a:rect b="b" l="l" r="r" t="t"/>
              <a:pathLst>
                <a:path extrusionOk="0" h="4243" w="1449">
                  <a:moveTo>
                    <a:pt x="859" y="0"/>
                  </a:moveTo>
                  <a:cubicBezTo>
                    <a:pt x="729" y="0"/>
                    <a:pt x="596" y="108"/>
                    <a:pt x="636" y="273"/>
                  </a:cubicBezTo>
                  <a:cubicBezTo>
                    <a:pt x="986" y="1502"/>
                    <a:pt x="797" y="2825"/>
                    <a:pt x="107" y="3902"/>
                  </a:cubicBezTo>
                  <a:cubicBezTo>
                    <a:pt x="1" y="4075"/>
                    <a:pt x="150" y="4242"/>
                    <a:pt x="304" y="4242"/>
                  </a:cubicBezTo>
                  <a:cubicBezTo>
                    <a:pt x="370" y="4242"/>
                    <a:pt x="437" y="4212"/>
                    <a:pt x="485" y="4139"/>
                  </a:cubicBezTo>
                  <a:cubicBezTo>
                    <a:pt x="1231" y="2957"/>
                    <a:pt x="1449" y="1502"/>
                    <a:pt x="1061" y="151"/>
                  </a:cubicBezTo>
                  <a:cubicBezTo>
                    <a:pt x="1028" y="46"/>
                    <a:pt x="944" y="0"/>
                    <a:pt x="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1546250" y="1546550"/>
              <a:ext cx="182200" cy="74450"/>
            </a:xfrm>
            <a:custGeom>
              <a:rect b="b" l="l" r="r" t="t"/>
              <a:pathLst>
                <a:path extrusionOk="0" h="2978" w="7288">
                  <a:moveTo>
                    <a:pt x="2838" y="1"/>
                  </a:moveTo>
                  <a:cubicBezTo>
                    <a:pt x="1939" y="1"/>
                    <a:pt x="1027" y="248"/>
                    <a:pt x="205" y="771"/>
                  </a:cubicBezTo>
                  <a:cubicBezTo>
                    <a:pt x="0" y="897"/>
                    <a:pt x="129" y="1179"/>
                    <a:pt x="319" y="1179"/>
                  </a:cubicBezTo>
                  <a:cubicBezTo>
                    <a:pt x="358" y="1179"/>
                    <a:pt x="399" y="1167"/>
                    <a:pt x="441" y="1140"/>
                  </a:cubicBezTo>
                  <a:cubicBezTo>
                    <a:pt x="1189" y="665"/>
                    <a:pt x="2018" y="441"/>
                    <a:pt x="2836" y="441"/>
                  </a:cubicBezTo>
                  <a:cubicBezTo>
                    <a:pt x="4445" y="441"/>
                    <a:pt x="6008" y="1311"/>
                    <a:pt x="6811" y="2860"/>
                  </a:cubicBezTo>
                  <a:cubicBezTo>
                    <a:pt x="6854" y="2943"/>
                    <a:pt x="6924" y="2978"/>
                    <a:pt x="6995" y="2978"/>
                  </a:cubicBezTo>
                  <a:cubicBezTo>
                    <a:pt x="7141" y="2978"/>
                    <a:pt x="7287" y="2830"/>
                    <a:pt x="7198" y="2652"/>
                  </a:cubicBezTo>
                  <a:lnTo>
                    <a:pt x="7198" y="2652"/>
                  </a:lnTo>
                  <a:lnTo>
                    <a:pt x="7198" y="2661"/>
                  </a:lnTo>
                  <a:cubicBezTo>
                    <a:pt x="6321" y="957"/>
                    <a:pt x="4605" y="1"/>
                    <a:pt x="28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1511425" y="1661975"/>
              <a:ext cx="79175" cy="147050"/>
            </a:xfrm>
            <a:custGeom>
              <a:rect b="b" l="l" r="r" t="t"/>
              <a:pathLst>
                <a:path extrusionOk="0" h="5882" w="3167">
                  <a:moveTo>
                    <a:pt x="1361" y="908"/>
                  </a:moveTo>
                  <a:lnTo>
                    <a:pt x="1361" y="2703"/>
                  </a:lnTo>
                  <a:cubicBezTo>
                    <a:pt x="841" y="2618"/>
                    <a:pt x="445" y="2250"/>
                    <a:pt x="445" y="1805"/>
                  </a:cubicBezTo>
                  <a:cubicBezTo>
                    <a:pt x="445" y="1361"/>
                    <a:pt x="832" y="993"/>
                    <a:pt x="1361" y="908"/>
                  </a:cubicBezTo>
                  <a:close/>
                  <a:moveTo>
                    <a:pt x="1805" y="3185"/>
                  </a:moveTo>
                  <a:cubicBezTo>
                    <a:pt x="2325" y="3261"/>
                    <a:pt x="2722" y="3629"/>
                    <a:pt x="2722" y="4074"/>
                  </a:cubicBezTo>
                  <a:cubicBezTo>
                    <a:pt x="2722" y="4518"/>
                    <a:pt x="2325" y="4886"/>
                    <a:pt x="1805" y="4971"/>
                  </a:cubicBezTo>
                  <a:lnTo>
                    <a:pt x="1805" y="3185"/>
                  </a:lnTo>
                  <a:close/>
                  <a:moveTo>
                    <a:pt x="1583" y="0"/>
                  </a:moveTo>
                  <a:cubicBezTo>
                    <a:pt x="1472" y="0"/>
                    <a:pt x="1361" y="76"/>
                    <a:pt x="1361" y="227"/>
                  </a:cubicBezTo>
                  <a:lnTo>
                    <a:pt x="1361" y="473"/>
                  </a:lnTo>
                  <a:cubicBezTo>
                    <a:pt x="596" y="558"/>
                    <a:pt x="0" y="1125"/>
                    <a:pt x="0" y="1805"/>
                  </a:cubicBezTo>
                  <a:cubicBezTo>
                    <a:pt x="0" y="2495"/>
                    <a:pt x="596" y="3062"/>
                    <a:pt x="1361" y="3147"/>
                  </a:cubicBezTo>
                  <a:lnTo>
                    <a:pt x="1361" y="4971"/>
                  </a:lnTo>
                  <a:cubicBezTo>
                    <a:pt x="841" y="4886"/>
                    <a:pt x="445" y="4518"/>
                    <a:pt x="445" y="4074"/>
                  </a:cubicBezTo>
                  <a:cubicBezTo>
                    <a:pt x="445" y="3927"/>
                    <a:pt x="334" y="3854"/>
                    <a:pt x="222" y="3854"/>
                  </a:cubicBezTo>
                  <a:cubicBezTo>
                    <a:pt x="111" y="3854"/>
                    <a:pt x="0" y="3927"/>
                    <a:pt x="0" y="4074"/>
                  </a:cubicBezTo>
                  <a:cubicBezTo>
                    <a:pt x="0" y="4764"/>
                    <a:pt x="596" y="5321"/>
                    <a:pt x="1361" y="5416"/>
                  </a:cubicBezTo>
                  <a:lnTo>
                    <a:pt x="1361" y="5661"/>
                  </a:lnTo>
                  <a:cubicBezTo>
                    <a:pt x="1361" y="5808"/>
                    <a:pt x="1472" y="5881"/>
                    <a:pt x="1583" y="5881"/>
                  </a:cubicBezTo>
                  <a:cubicBezTo>
                    <a:pt x="1694" y="5881"/>
                    <a:pt x="1805" y="5808"/>
                    <a:pt x="1805" y="5661"/>
                  </a:cubicBezTo>
                  <a:lnTo>
                    <a:pt x="1805" y="5416"/>
                  </a:lnTo>
                  <a:cubicBezTo>
                    <a:pt x="2571" y="5321"/>
                    <a:pt x="3157" y="4764"/>
                    <a:pt x="3157" y="4074"/>
                  </a:cubicBezTo>
                  <a:cubicBezTo>
                    <a:pt x="3157" y="3393"/>
                    <a:pt x="2571" y="2826"/>
                    <a:pt x="1805" y="2741"/>
                  </a:cubicBezTo>
                  <a:lnTo>
                    <a:pt x="1805" y="917"/>
                  </a:lnTo>
                  <a:cubicBezTo>
                    <a:pt x="2325" y="993"/>
                    <a:pt x="2722" y="1371"/>
                    <a:pt x="2722" y="1815"/>
                  </a:cubicBezTo>
                  <a:cubicBezTo>
                    <a:pt x="2722" y="1961"/>
                    <a:pt x="2833" y="2035"/>
                    <a:pt x="2944" y="2035"/>
                  </a:cubicBezTo>
                  <a:cubicBezTo>
                    <a:pt x="3055" y="2035"/>
                    <a:pt x="3166" y="1961"/>
                    <a:pt x="3166" y="1815"/>
                  </a:cubicBezTo>
                  <a:cubicBezTo>
                    <a:pt x="3166" y="1125"/>
                    <a:pt x="2571" y="558"/>
                    <a:pt x="1805" y="473"/>
                  </a:cubicBezTo>
                  <a:lnTo>
                    <a:pt x="1805" y="227"/>
                  </a:lnTo>
                  <a:cubicBezTo>
                    <a:pt x="1805" y="76"/>
                    <a:pt x="1694" y="0"/>
                    <a:pt x="15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3" name="Google Shape;5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0" y="51876"/>
            <a:ext cx="2932500" cy="1413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5"/>
          <p:cNvSpPr txBox="1"/>
          <p:nvPr>
            <p:ph type="ctrTitle"/>
          </p:nvPr>
        </p:nvSpPr>
        <p:spPr>
          <a:xfrm>
            <a:off x="4039150" y="417575"/>
            <a:ext cx="31947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statements</a:t>
            </a:r>
            <a:endParaRPr/>
          </a:p>
        </p:txBody>
      </p:sp>
      <p:sp>
        <p:nvSpPr>
          <p:cNvPr id="579" name="Google Shape;579;p25"/>
          <p:cNvSpPr txBox="1"/>
          <p:nvPr>
            <p:ph idx="1" type="subTitle"/>
          </p:nvPr>
        </p:nvSpPr>
        <p:spPr>
          <a:xfrm flipH="1">
            <a:off x="2855400" y="975800"/>
            <a:ext cx="6240600" cy="3333000"/>
          </a:xfrm>
          <a:prstGeom prst="rect">
            <a:avLst/>
          </a:prstGeom>
        </p:spPr>
        <p:txBody>
          <a:bodyPr anchorCtr="0" anchor="ctr" bIns="0" lIns="91425" spcFirstLastPara="1" rIns="91425" wrap="square" tIns="23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The objective of this project is to address three research questions: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AutoNum type="arabicPeriod"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How to tackle the increasing warehousing cost for different stores with the help of instacart data analysis.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AutoNum type="arabicPeriod"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Predict whether a product will be reordered or not in the future by the customer.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AutoNum type="arabicPeriod"/>
            </a:pPr>
            <a:r>
              <a:rPr lang="en" sz="1500">
                <a:latin typeface="Josefin Sans"/>
                <a:ea typeface="Josefin Sans"/>
                <a:cs typeface="Josefin Sans"/>
                <a:sym typeface="Josefin Sans"/>
              </a:rPr>
              <a:t>Predict which department will the next product ordered belong to.</a:t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580" name="Google Shape;5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25" y="27825"/>
            <a:ext cx="2650500" cy="507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6"/>
          <p:cNvSpPr txBox="1"/>
          <p:nvPr>
            <p:ph idx="1" type="subTitle"/>
          </p:nvPr>
        </p:nvSpPr>
        <p:spPr>
          <a:xfrm flipH="1">
            <a:off x="2797200" y="1038750"/>
            <a:ext cx="5404500" cy="16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If you torture the data long enough, it will confess.</a:t>
            </a:r>
            <a:endParaRPr sz="2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6"/>
          <p:cNvSpPr txBox="1"/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</a:t>
            </a:r>
            <a:r>
              <a:rPr lang="en"/>
              <a:t>Ronald Coase, Economist</a:t>
            </a:r>
            <a:endParaRPr/>
          </a:p>
        </p:txBody>
      </p:sp>
      <p:pic>
        <p:nvPicPr>
          <p:cNvPr id="587" name="Google Shape;5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225" y="463125"/>
            <a:ext cx="1584000" cy="23760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27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593" name="Google Shape;593;p27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27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7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9" name="Google Shape;599;p27"/>
          <p:cNvGrpSpPr/>
          <p:nvPr/>
        </p:nvGrpSpPr>
        <p:grpSpPr>
          <a:xfrm>
            <a:off x="4543003" y="4992461"/>
            <a:ext cx="4600713" cy="150450"/>
            <a:chOff x="0" y="4397412"/>
            <a:chExt cx="4600713" cy="150450"/>
          </a:xfrm>
        </p:grpSpPr>
        <p:sp>
          <p:nvSpPr>
            <p:cNvPr id="600" name="Google Shape;600;p27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5" name="Google Shape;605;p27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606" name="Google Shape;606;p27"/>
            <p:cNvSpPr/>
            <p:nvPr/>
          </p:nvSpPr>
          <p:spPr>
            <a:xfrm>
              <a:off x="6472501" y="1326053"/>
              <a:ext cx="1000385" cy="883233"/>
            </a:xfrm>
            <a:custGeom>
              <a:rect b="b" l="l" r="r" t="t"/>
              <a:pathLst>
                <a:path extrusionOk="0" h="19896" w="22535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6591559" y="1431083"/>
              <a:ext cx="762308" cy="673123"/>
            </a:xfrm>
            <a:custGeom>
              <a:rect b="b" l="l" r="r" t="t"/>
              <a:pathLst>
                <a:path extrusionOk="0" h="15163" w="17172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6695435" y="1419230"/>
              <a:ext cx="625446" cy="541722"/>
            </a:xfrm>
            <a:custGeom>
              <a:rect b="b" l="l" r="r" t="t"/>
              <a:pathLst>
                <a:path extrusionOk="0" h="12203" w="14089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6758560" y="1569362"/>
              <a:ext cx="413028" cy="429586"/>
            </a:xfrm>
            <a:custGeom>
              <a:rect b="b" l="l" r="r" t="t"/>
              <a:pathLst>
                <a:path extrusionOk="0" h="9677" w="9304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Google Shape;610;p27"/>
          <p:cNvGrpSpPr/>
          <p:nvPr/>
        </p:nvGrpSpPr>
        <p:grpSpPr>
          <a:xfrm>
            <a:off x="59771" y="4171749"/>
            <a:ext cx="519733" cy="485268"/>
            <a:chOff x="4694531" y="2250235"/>
            <a:chExt cx="1090502" cy="1018186"/>
          </a:xfrm>
        </p:grpSpPr>
        <p:sp>
          <p:nvSpPr>
            <p:cNvPr id="611" name="Google Shape;611;p27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5" name="Google Shape;6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5" y="152100"/>
            <a:ext cx="9024001" cy="3653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6" name="Google Shape;616;p27"/>
          <p:cNvGrpSpPr/>
          <p:nvPr/>
        </p:nvGrpSpPr>
        <p:grpSpPr>
          <a:xfrm>
            <a:off x="7630656" y="2030701"/>
            <a:ext cx="1333531" cy="2916217"/>
            <a:chOff x="7352169" y="1792626"/>
            <a:chExt cx="1333531" cy="2916217"/>
          </a:xfrm>
        </p:grpSpPr>
        <p:grpSp>
          <p:nvGrpSpPr>
            <p:cNvPr id="617" name="Google Shape;617;p27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618" name="Google Shape;618;p27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619" name="Google Shape;619;p27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27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27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27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27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27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27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27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27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27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27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27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27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27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27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27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27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27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27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27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27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27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27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27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27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27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27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27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27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27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27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27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27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27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27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27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27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27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27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27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27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27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27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27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27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27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27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27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27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27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27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70" name="Google Shape;670;p27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7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7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7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7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7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7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7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7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7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7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7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7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7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7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7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7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7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7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7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7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7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7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7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7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7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7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7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7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7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7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7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7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7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7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7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7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7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7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7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7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7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2" name="Google Shape;712;p27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3" name="Google Shape;713;p27"/>
          <p:cNvSpPr txBox="1"/>
          <p:nvPr/>
        </p:nvSpPr>
        <p:spPr>
          <a:xfrm>
            <a:off x="2268300" y="3884625"/>
            <a:ext cx="441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Char char="-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Each user has placed 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at least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 3 orders.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Char char="-"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Most users have placed 3-10 orders.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714" name="Google Shape;714;p27"/>
          <p:cNvGrpSpPr/>
          <p:nvPr/>
        </p:nvGrpSpPr>
        <p:grpSpPr>
          <a:xfrm>
            <a:off x="674277" y="4794375"/>
            <a:ext cx="335765" cy="313500"/>
            <a:chOff x="4694531" y="2250235"/>
            <a:chExt cx="1090502" cy="1018186"/>
          </a:xfrm>
        </p:grpSpPr>
        <p:sp>
          <p:nvSpPr>
            <p:cNvPr id="715" name="Google Shape;715;p27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28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724" name="Google Shape;724;p28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8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8" name="Google Shape;728;p28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28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0" name="Google Shape;730;p28"/>
          <p:cNvGrpSpPr/>
          <p:nvPr/>
        </p:nvGrpSpPr>
        <p:grpSpPr>
          <a:xfrm>
            <a:off x="4543003" y="4992461"/>
            <a:ext cx="4600713" cy="150450"/>
            <a:chOff x="0" y="4397412"/>
            <a:chExt cx="4600713" cy="150450"/>
          </a:xfrm>
        </p:grpSpPr>
        <p:sp>
          <p:nvSpPr>
            <p:cNvPr id="731" name="Google Shape;731;p28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28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737" name="Google Shape;737;p28"/>
            <p:cNvSpPr/>
            <p:nvPr/>
          </p:nvSpPr>
          <p:spPr>
            <a:xfrm>
              <a:off x="6472501" y="1326053"/>
              <a:ext cx="1000385" cy="883233"/>
            </a:xfrm>
            <a:custGeom>
              <a:rect b="b" l="l" r="r" t="t"/>
              <a:pathLst>
                <a:path extrusionOk="0" h="19896" w="22535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6591559" y="1431083"/>
              <a:ext cx="762308" cy="673123"/>
            </a:xfrm>
            <a:custGeom>
              <a:rect b="b" l="l" r="r" t="t"/>
              <a:pathLst>
                <a:path extrusionOk="0" h="15163" w="17172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6695435" y="1419230"/>
              <a:ext cx="625446" cy="541722"/>
            </a:xfrm>
            <a:custGeom>
              <a:rect b="b" l="l" r="r" t="t"/>
              <a:pathLst>
                <a:path extrusionOk="0" h="12203" w="14089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6758560" y="1569362"/>
              <a:ext cx="413028" cy="429586"/>
            </a:xfrm>
            <a:custGeom>
              <a:rect b="b" l="l" r="r" t="t"/>
              <a:pathLst>
                <a:path extrusionOk="0" h="9677" w="9304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1" name="Google Shape;741;p28"/>
          <p:cNvGrpSpPr/>
          <p:nvPr/>
        </p:nvGrpSpPr>
        <p:grpSpPr>
          <a:xfrm>
            <a:off x="39171" y="4125774"/>
            <a:ext cx="519733" cy="485268"/>
            <a:chOff x="4694531" y="2250235"/>
            <a:chExt cx="1090502" cy="1018186"/>
          </a:xfrm>
        </p:grpSpPr>
        <p:sp>
          <p:nvSpPr>
            <p:cNvPr id="742" name="Google Shape;742;p28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8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8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28"/>
          <p:cNvGrpSpPr/>
          <p:nvPr/>
        </p:nvGrpSpPr>
        <p:grpSpPr>
          <a:xfrm>
            <a:off x="674277" y="4794375"/>
            <a:ext cx="335765" cy="313500"/>
            <a:chOff x="4694531" y="2250235"/>
            <a:chExt cx="1090502" cy="1018186"/>
          </a:xfrm>
        </p:grpSpPr>
        <p:sp>
          <p:nvSpPr>
            <p:cNvPr id="747" name="Google Shape;747;p28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8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8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8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1" name="Google Shape;7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5" y="0"/>
            <a:ext cx="9066476" cy="39333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2" name="Google Shape;752;p28"/>
          <p:cNvGrpSpPr/>
          <p:nvPr/>
        </p:nvGrpSpPr>
        <p:grpSpPr>
          <a:xfrm>
            <a:off x="7630656" y="2030701"/>
            <a:ext cx="1333531" cy="2916217"/>
            <a:chOff x="7352169" y="1792626"/>
            <a:chExt cx="1333531" cy="2916217"/>
          </a:xfrm>
        </p:grpSpPr>
        <p:grpSp>
          <p:nvGrpSpPr>
            <p:cNvPr id="753" name="Google Shape;753;p28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754" name="Google Shape;754;p28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755" name="Google Shape;755;p28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28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28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28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28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28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28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28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28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28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28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28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28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28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28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28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28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28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28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28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28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" name="Google Shape;776;p28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28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28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28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0" name="Google Shape;780;p28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28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2" name="Google Shape;782;p28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28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28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28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28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7" name="Google Shape;787;p28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8" name="Google Shape;788;p28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28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28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" name="Google Shape;791;p28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28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28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28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28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28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28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28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28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28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28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28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" name="Google Shape;803;p28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28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28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06" name="Google Shape;806;p28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8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8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8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8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8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8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8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8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8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8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8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8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8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8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8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8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8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8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8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8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8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48" name="Google Shape;848;p28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9" name="Google Shape;849;p28"/>
          <p:cNvSpPr txBox="1"/>
          <p:nvPr/>
        </p:nvSpPr>
        <p:spPr>
          <a:xfrm>
            <a:off x="1879913" y="4061175"/>
            <a:ext cx="478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- Customers usually tend to buy less than 20 products in an order.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- Most orders have 5-6 products.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4" name="Google Shape;854;p29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855" name="Google Shape;855;p29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9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9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29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29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p29"/>
          <p:cNvGrpSpPr/>
          <p:nvPr/>
        </p:nvGrpSpPr>
        <p:grpSpPr>
          <a:xfrm>
            <a:off x="4543003" y="4992461"/>
            <a:ext cx="4600713" cy="150450"/>
            <a:chOff x="0" y="4397412"/>
            <a:chExt cx="4600713" cy="150450"/>
          </a:xfrm>
        </p:grpSpPr>
        <p:sp>
          <p:nvSpPr>
            <p:cNvPr id="862" name="Google Shape;862;p29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9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29"/>
          <p:cNvGrpSpPr/>
          <p:nvPr/>
        </p:nvGrpSpPr>
        <p:grpSpPr>
          <a:xfrm>
            <a:off x="7352176" y="1189928"/>
            <a:ext cx="1000385" cy="883233"/>
            <a:chOff x="6472501" y="1326053"/>
            <a:chExt cx="1000385" cy="883233"/>
          </a:xfrm>
        </p:grpSpPr>
        <p:sp>
          <p:nvSpPr>
            <p:cNvPr id="868" name="Google Shape;868;p29"/>
            <p:cNvSpPr/>
            <p:nvPr/>
          </p:nvSpPr>
          <p:spPr>
            <a:xfrm>
              <a:off x="6472501" y="1326053"/>
              <a:ext cx="1000385" cy="883233"/>
            </a:xfrm>
            <a:custGeom>
              <a:rect b="b" l="l" r="r" t="t"/>
              <a:pathLst>
                <a:path extrusionOk="0" h="19896" w="22535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6591559" y="1431083"/>
              <a:ext cx="762308" cy="673123"/>
            </a:xfrm>
            <a:custGeom>
              <a:rect b="b" l="l" r="r" t="t"/>
              <a:pathLst>
                <a:path extrusionOk="0" h="15163" w="17172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6695435" y="1419230"/>
              <a:ext cx="625446" cy="541722"/>
            </a:xfrm>
            <a:custGeom>
              <a:rect b="b" l="l" r="r" t="t"/>
              <a:pathLst>
                <a:path extrusionOk="0" h="12203" w="14089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6758560" y="1569362"/>
              <a:ext cx="413028" cy="429586"/>
            </a:xfrm>
            <a:custGeom>
              <a:rect b="b" l="l" r="r" t="t"/>
              <a:pathLst>
                <a:path extrusionOk="0" h="9677" w="9304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29"/>
          <p:cNvGrpSpPr/>
          <p:nvPr/>
        </p:nvGrpSpPr>
        <p:grpSpPr>
          <a:xfrm>
            <a:off x="39171" y="4125774"/>
            <a:ext cx="519733" cy="485268"/>
            <a:chOff x="4694531" y="2250235"/>
            <a:chExt cx="1090502" cy="1018186"/>
          </a:xfrm>
        </p:grpSpPr>
        <p:sp>
          <p:nvSpPr>
            <p:cNvPr id="873" name="Google Shape;873;p29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29"/>
          <p:cNvGrpSpPr/>
          <p:nvPr/>
        </p:nvGrpSpPr>
        <p:grpSpPr>
          <a:xfrm>
            <a:off x="674277" y="4794375"/>
            <a:ext cx="335765" cy="313500"/>
            <a:chOff x="4694531" y="2250235"/>
            <a:chExt cx="1090502" cy="1018186"/>
          </a:xfrm>
        </p:grpSpPr>
        <p:sp>
          <p:nvSpPr>
            <p:cNvPr id="878" name="Google Shape;878;p29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2" name="Google Shape;8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550"/>
            <a:ext cx="9144000" cy="376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3" name="Google Shape;883;p29"/>
          <p:cNvGrpSpPr/>
          <p:nvPr/>
        </p:nvGrpSpPr>
        <p:grpSpPr>
          <a:xfrm>
            <a:off x="7630656" y="2030701"/>
            <a:ext cx="1333531" cy="2916217"/>
            <a:chOff x="7352169" y="1792626"/>
            <a:chExt cx="1333531" cy="2916217"/>
          </a:xfrm>
        </p:grpSpPr>
        <p:grpSp>
          <p:nvGrpSpPr>
            <p:cNvPr id="884" name="Google Shape;884;p29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885" name="Google Shape;885;p29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886" name="Google Shape;886;p29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29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29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29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29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29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29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29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29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29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29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29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29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29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29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29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2" name="Google Shape;902;p29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29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29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5" name="Google Shape;905;p29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29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7" name="Google Shape;907;p29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29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29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29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29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29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29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29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29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29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29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29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29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" name="Google Shape;920;p29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" name="Google Shape;921;p29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29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3" name="Google Shape;923;p29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" name="Google Shape;924;p29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29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29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29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8" name="Google Shape;928;p29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9" name="Google Shape;929;p29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29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1" name="Google Shape;931;p29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2" name="Google Shape;932;p29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29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4" name="Google Shape;934;p29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5" name="Google Shape;935;p29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29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37" name="Google Shape;937;p29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9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9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9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9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9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9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9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9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9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9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9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9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9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9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9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9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9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9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9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9" name="Google Shape;979;p29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29"/>
          <p:cNvSpPr txBox="1"/>
          <p:nvPr/>
        </p:nvSpPr>
        <p:spPr>
          <a:xfrm>
            <a:off x="1471125" y="3811948"/>
            <a:ext cx="6159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- </a:t>
            </a: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Produce and dairy eggs departments combined have more avg no. of reorders than all other departments combined. This could be because Produce and dairy eggs departments contain daily needs products.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- Personal care, other and missing departments have very low avg no. of reorders.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5" name="Google Shape;985;p30"/>
          <p:cNvGrpSpPr/>
          <p:nvPr/>
        </p:nvGrpSpPr>
        <p:grpSpPr>
          <a:xfrm>
            <a:off x="6611896" y="276274"/>
            <a:ext cx="519733" cy="485268"/>
            <a:chOff x="4694531" y="2250235"/>
            <a:chExt cx="1090502" cy="1018186"/>
          </a:xfrm>
        </p:grpSpPr>
        <p:sp>
          <p:nvSpPr>
            <p:cNvPr id="986" name="Google Shape;986;p30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0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0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0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0" name="Google Shape;990;p30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30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2" name="Google Shape;992;p30"/>
          <p:cNvGrpSpPr/>
          <p:nvPr/>
        </p:nvGrpSpPr>
        <p:grpSpPr>
          <a:xfrm>
            <a:off x="4543003" y="4992461"/>
            <a:ext cx="4600713" cy="150450"/>
            <a:chOff x="0" y="4397412"/>
            <a:chExt cx="4600713" cy="150450"/>
          </a:xfrm>
        </p:grpSpPr>
        <p:sp>
          <p:nvSpPr>
            <p:cNvPr id="993" name="Google Shape;993;p30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0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0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0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0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30"/>
          <p:cNvGrpSpPr/>
          <p:nvPr/>
        </p:nvGrpSpPr>
        <p:grpSpPr>
          <a:xfrm>
            <a:off x="39171" y="4125774"/>
            <a:ext cx="519733" cy="485268"/>
            <a:chOff x="4694531" y="2250235"/>
            <a:chExt cx="1090502" cy="1018186"/>
          </a:xfrm>
        </p:grpSpPr>
        <p:sp>
          <p:nvSpPr>
            <p:cNvPr id="999" name="Google Shape;999;p30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0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0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0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3" name="Google Shape;1003;p30"/>
          <p:cNvGrpSpPr/>
          <p:nvPr/>
        </p:nvGrpSpPr>
        <p:grpSpPr>
          <a:xfrm>
            <a:off x="674277" y="4794375"/>
            <a:ext cx="335765" cy="313500"/>
            <a:chOff x="4694531" y="2250235"/>
            <a:chExt cx="1090502" cy="1018186"/>
          </a:xfrm>
        </p:grpSpPr>
        <p:sp>
          <p:nvSpPr>
            <p:cNvPr id="1004" name="Google Shape;1004;p30"/>
            <p:cNvSpPr/>
            <p:nvPr/>
          </p:nvSpPr>
          <p:spPr>
            <a:xfrm>
              <a:off x="4694531" y="2250235"/>
              <a:ext cx="1090502" cy="1018186"/>
            </a:xfrm>
            <a:custGeom>
              <a:rect b="b" l="l" r="r" t="t"/>
              <a:pathLst>
                <a:path extrusionOk="0" h="22936" w="24565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0"/>
            <p:cNvSpPr/>
            <p:nvPr/>
          </p:nvSpPr>
          <p:spPr>
            <a:xfrm>
              <a:off x="4824199" y="2371334"/>
              <a:ext cx="831161" cy="775937"/>
            </a:xfrm>
            <a:custGeom>
              <a:rect b="b" l="l" r="r" t="t"/>
              <a:pathLst>
                <a:path extrusionOk="0" h="17479" w="18723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0"/>
            <p:cNvSpPr/>
            <p:nvPr/>
          </p:nvSpPr>
          <p:spPr>
            <a:xfrm>
              <a:off x="4841911" y="2356596"/>
              <a:ext cx="782507" cy="470782"/>
            </a:xfrm>
            <a:custGeom>
              <a:rect b="b" l="l" r="r" t="t"/>
              <a:pathLst>
                <a:path extrusionOk="0" h="10605" w="17627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0"/>
            <p:cNvSpPr/>
            <p:nvPr/>
          </p:nvSpPr>
          <p:spPr>
            <a:xfrm>
              <a:off x="5058586" y="2488083"/>
              <a:ext cx="386747" cy="570799"/>
            </a:xfrm>
            <a:custGeom>
              <a:rect b="b" l="l" r="r" t="t"/>
              <a:pathLst>
                <a:path extrusionOk="0" h="12858" w="8712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08" name="Google Shape;10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36" y="0"/>
            <a:ext cx="6484325" cy="402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9" name="Google Shape;1009;p30"/>
          <p:cNvGrpSpPr/>
          <p:nvPr/>
        </p:nvGrpSpPr>
        <p:grpSpPr>
          <a:xfrm>
            <a:off x="7630656" y="2030701"/>
            <a:ext cx="1333531" cy="2916217"/>
            <a:chOff x="7352169" y="1792626"/>
            <a:chExt cx="1333531" cy="2916217"/>
          </a:xfrm>
        </p:grpSpPr>
        <p:grpSp>
          <p:nvGrpSpPr>
            <p:cNvPr id="1010" name="Google Shape;1010;p30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1011" name="Google Shape;1011;p30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1012" name="Google Shape;1012;p30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30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30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30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30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30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30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30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30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30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30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30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30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30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30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30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30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30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30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30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30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30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30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30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30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30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30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30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30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30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30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30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30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30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30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30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30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30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30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30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30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30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30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30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30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30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30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30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30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30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30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63" name="Google Shape;1063;p30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30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30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30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30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30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30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30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30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30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30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30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30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30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30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30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30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30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30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30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30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30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30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30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30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30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30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30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30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30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30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30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30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30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30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30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30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30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30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30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30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" name="Google Shape;1104;p30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5" name="Google Shape;1105;p30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6" name="Google Shape;1106;p30"/>
          <p:cNvSpPr txBox="1"/>
          <p:nvPr/>
        </p:nvSpPr>
        <p:spPr>
          <a:xfrm>
            <a:off x="2191675" y="4290650"/>
            <a:ext cx="48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- Saturday and Sunday of week are the most popular of purchasing.</a:t>
            </a:r>
            <a:endParaRPr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FAFAFA"/>
      </a:dk1>
      <a:lt1>
        <a:srgbClr val="FFCEAA"/>
      </a:lt1>
      <a:dk2>
        <a:srgbClr val="FFB37A"/>
      </a:dk2>
      <a:lt2>
        <a:srgbClr val="FFA45F"/>
      </a:lt2>
      <a:accent1>
        <a:srgbClr val="E78841"/>
      </a:accent1>
      <a:accent2>
        <a:srgbClr val="D16717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